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1"/>
  </p:notesMasterIdLst>
  <p:handoutMasterIdLst>
    <p:handoutMasterId r:id="rId12"/>
  </p:handoutMasterIdLst>
  <p:sldIdLst>
    <p:sldId id="256" r:id="rId5"/>
    <p:sldId id="257" r:id="rId6"/>
    <p:sldId id="258" r:id="rId7"/>
    <p:sldId id="266" r:id="rId8"/>
    <p:sldId id="259"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0704" autoAdjust="0"/>
  </p:normalViewPr>
  <p:slideViewPr>
    <p:cSldViewPr snapToGrid="0">
      <p:cViewPr varScale="1">
        <p:scale>
          <a:sx n="125" d="100"/>
          <a:sy n="125" d="100"/>
        </p:scale>
        <p:origin x="360" y="77"/>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1/20/2023</a:t>
            </a:fld>
            <a:endParaRPr lang="en-US" dirty="0"/>
          </a:p>
        </p:txBody>
      </p:sp>
      <p:sp>
        <p:nvSpPr>
          <p:cNvPr id="4" name="Footer Placeholder 3">
            <a:extLst>
              <a:ext uri="{FF2B5EF4-FFF2-40B4-BE49-F238E27FC236}">
                <a16:creationId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1/20/2023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416040" y="4434840"/>
            <a:ext cx="4941771" cy="1122202"/>
          </a:xfrm>
        </p:spPr>
        <p:txBody>
          <a:bodyPr anchor="b">
            <a:noAutofit/>
          </a:bodyPr>
          <a:lstStyle>
            <a:lvl1pPr algn="l">
              <a:defRPr sz="3600" spc="150" baseline="0"/>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416041" y="5586890"/>
            <a:ext cx="4941770" cy="396660"/>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Graphic 7">
            <a:extLst>
              <a:ext uri="{FF2B5EF4-FFF2-40B4-BE49-F238E27FC236}">
                <a16:creationId xmlns:a16="http://schemas.microsoft.com/office/drawing/2014/main" id="{A04F1E16-9A84-4D0E-9706-79C396AF6AE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177682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rt Ar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786F69D-D4FA-4075-A7EC-8D31A184F630}"/>
              </a:ext>
              <a:ext uri="{C183D7F6-B498-43B3-948B-1728B52AA6E4}">
                <adec:decorative xmlns:adec="http://schemas.microsoft.com/office/drawing/2017/decorative" val="1"/>
              </a:ext>
            </a:extLst>
          </p:cNvPr>
          <p:cNvGrpSpPr/>
          <p:nvPr userDrawn="1"/>
        </p:nvGrpSpPr>
        <p:grpSpPr>
          <a:xfrm>
            <a:off x="0" y="0"/>
            <a:ext cx="2590800" cy="1027906"/>
            <a:chOff x="0" y="0"/>
            <a:chExt cx="2590800" cy="1027906"/>
          </a:xfrm>
        </p:grpSpPr>
        <p:cxnSp>
          <p:nvCxnSpPr>
            <p:cNvPr id="10" name="Straight Connector 9">
              <a:extLst>
                <a:ext uri="{FF2B5EF4-FFF2-40B4-BE49-F238E27FC236}">
                  <a16:creationId xmlns:a16="http://schemas.microsoft.com/office/drawing/2014/main" id="{66988B2D-0240-4256-8268-4B9FF1E72363}"/>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8EEAAE1-3D04-41C3-B2D2-B3BEF34C3B2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7" name="SmartArt Placeholder 6">
            <a:extLst>
              <a:ext uri="{FF2B5EF4-FFF2-40B4-BE49-F238E27FC236}">
                <a16:creationId xmlns:a16="http://schemas.microsoft.com/office/drawing/2014/main" id="{156CA116-0F6E-4EE9-B34F-03BA07161A7A}"/>
              </a:ext>
            </a:extLst>
          </p:cNvPr>
          <p:cNvSpPr>
            <a:spLocks noGrp="1"/>
          </p:cNvSpPr>
          <p:nvPr>
            <p:ph type="dgm" sz="quarter" idx="15"/>
          </p:nvPr>
        </p:nvSpPr>
        <p:spPr>
          <a:xfrm>
            <a:off x="838200" y="2111375"/>
            <a:ext cx="10515600" cy="3744913"/>
          </a:xfrm>
        </p:spPr>
        <p:txBody>
          <a:bodyPr/>
          <a:lstStyle/>
          <a:p>
            <a:r>
              <a:rPr lang="en-US"/>
              <a:t>Click icon to add SmartArt graphic</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68311559"/>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9D2AF524-D4B4-4A3A-9CE4-EDAFE1D5A37B}"/>
              </a:ext>
              <a:ext uri="{C183D7F6-B498-43B3-948B-1728B52AA6E4}">
                <adec:decorative xmlns:adec="http://schemas.microsoft.com/office/drawing/2017/decorative" val="1"/>
              </a:ext>
            </a:extLst>
          </p:cNvPr>
          <p:cNvSpPr/>
          <p:nvPr/>
        </p:nvSpPr>
        <p:spPr>
          <a:xfrm>
            <a:off x="2113884" y="0"/>
            <a:ext cx="10078116" cy="6858000"/>
          </a:xfrm>
          <a:custGeom>
            <a:avLst/>
            <a:gdLst>
              <a:gd name="connsiteX0" fmla="*/ 3793236 w 10078116"/>
              <a:gd name="connsiteY0" fmla="*/ 6858000 h 6858000"/>
              <a:gd name="connsiteX1" fmla="*/ 0 w 10078116"/>
              <a:gd name="connsiteY1" fmla="*/ 0 h 6858000"/>
              <a:gd name="connsiteX2" fmla="*/ 10078116 w 10078116"/>
              <a:gd name="connsiteY2" fmla="*/ 0 h 6858000"/>
              <a:gd name="connsiteX3" fmla="*/ 10078116 w 100781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078116" h="6858000">
                <a:moveTo>
                  <a:pt x="3793236" y="6858000"/>
                </a:moveTo>
                <a:lnTo>
                  <a:pt x="0" y="0"/>
                </a:lnTo>
                <a:lnTo>
                  <a:pt x="10078116" y="0"/>
                </a:lnTo>
                <a:lnTo>
                  <a:pt x="10078116" y="6858000"/>
                </a:ln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E3987A5-99A6-4B33-BAAF-53159635382E}"/>
              </a:ext>
            </a:extLst>
          </p:cNvPr>
          <p:cNvSpPr>
            <a:spLocks noGrp="1"/>
          </p:cNvSpPr>
          <p:nvPr>
            <p:ph type="title" hasCustomPrompt="1"/>
          </p:nvPr>
        </p:nvSpPr>
        <p:spPr>
          <a:xfrm>
            <a:off x="838200" y="5509419"/>
            <a:ext cx="4082142" cy="585788"/>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TITLE</a:t>
            </a:r>
          </a:p>
        </p:txBody>
      </p:sp>
      <p:sp>
        <p:nvSpPr>
          <p:cNvPr id="16" name="Text Placeholder 15">
            <a:extLst>
              <a:ext uri="{FF2B5EF4-FFF2-40B4-BE49-F238E27FC236}">
                <a16:creationId xmlns:a16="http://schemas.microsoft.com/office/drawing/2014/main" id="{3BABF6CA-407C-4BF0-8234-1321A676E756}"/>
              </a:ext>
            </a:extLst>
          </p:cNvPr>
          <p:cNvSpPr>
            <a:spLocks noGrp="1"/>
          </p:cNvSpPr>
          <p:nvPr>
            <p:ph type="body" sz="quarter" idx="13"/>
          </p:nvPr>
        </p:nvSpPr>
        <p:spPr>
          <a:xfrm>
            <a:off x="166074" y="1507772"/>
            <a:ext cx="2141764" cy="514350"/>
          </a:xfrm>
        </p:spPr>
        <p:txBody>
          <a:bodyPr anchor="ctr">
            <a:normAutofit/>
          </a:bodyPr>
          <a:lstStyle>
            <a:lvl1pPr marL="0" indent="0" algn="r">
              <a:buNone/>
              <a:defRPr sz="2000"/>
            </a:lvl1pPr>
          </a:lstStyle>
          <a:p>
            <a:pPr lvl="0"/>
            <a:r>
              <a:rPr lang="en-US"/>
              <a:t>Click to edit Master text styles</a:t>
            </a:r>
          </a:p>
        </p:txBody>
      </p:sp>
      <p:sp>
        <p:nvSpPr>
          <p:cNvPr id="17" name="Text Placeholder 15">
            <a:extLst>
              <a:ext uri="{FF2B5EF4-FFF2-40B4-BE49-F238E27FC236}">
                <a16:creationId xmlns:a16="http://schemas.microsoft.com/office/drawing/2014/main" id="{76D8129B-5B68-421C-968C-3663C86EFC7C}"/>
              </a:ext>
            </a:extLst>
          </p:cNvPr>
          <p:cNvSpPr>
            <a:spLocks noGrp="1"/>
          </p:cNvSpPr>
          <p:nvPr>
            <p:ph type="body" sz="quarter" idx="14"/>
          </p:nvPr>
        </p:nvSpPr>
        <p:spPr>
          <a:xfrm>
            <a:off x="732131" y="2584097"/>
            <a:ext cx="2141764" cy="514350"/>
          </a:xfrm>
        </p:spPr>
        <p:txBody>
          <a:bodyPr anchor="ctr">
            <a:normAutofit/>
          </a:bodyPr>
          <a:lstStyle>
            <a:lvl1pPr marL="0" indent="0" algn="r">
              <a:buNone/>
              <a:defRPr sz="2000"/>
            </a:lvl1pPr>
          </a:lstStyle>
          <a:p>
            <a:pPr lvl="0"/>
            <a:r>
              <a:rPr lang="en-US"/>
              <a:t>Click to edit Master text styles</a:t>
            </a:r>
          </a:p>
        </p:txBody>
      </p:sp>
      <p:sp>
        <p:nvSpPr>
          <p:cNvPr id="18" name="Text Placeholder 15">
            <a:extLst>
              <a:ext uri="{FF2B5EF4-FFF2-40B4-BE49-F238E27FC236}">
                <a16:creationId xmlns:a16="http://schemas.microsoft.com/office/drawing/2014/main" id="{6C741DCA-8EBD-44F5-9D38-E938A628ADCD}"/>
              </a:ext>
            </a:extLst>
          </p:cNvPr>
          <p:cNvSpPr>
            <a:spLocks noGrp="1"/>
          </p:cNvSpPr>
          <p:nvPr>
            <p:ph type="body" sz="quarter" idx="15"/>
          </p:nvPr>
        </p:nvSpPr>
        <p:spPr>
          <a:xfrm>
            <a:off x="1338556" y="3660422"/>
            <a:ext cx="2141764" cy="514350"/>
          </a:xfrm>
        </p:spPr>
        <p:txBody>
          <a:bodyPr anchor="ctr">
            <a:normAutofit/>
          </a:bodyPr>
          <a:lstStyle>
            <a:lvl1pPr marL="0" indent="0" algn="r">
              <a:buNone/>
              <a:defRPr sz="2000"/>
            </a:lvl1pPr>
          </a:lstStyle>
          <a:p>
            <a:pPr lvl="0"/>
            <a:r>
              <a:rPr lang="en-US"/>
              <a:t>Click to edit Master text styles</a:t>
            </a:r>
          </a:p>
        </p:txBody>
      </p:sp>
      <p:sp>
        <p:nvSpPr>
          <p:cNvPr id="19" name="Text Placeholder 15">
            <a:extLst>
              <a:ext uri="{FF2B5EF4-FFF2-40B4-BE49-F238E27FC236}">
                <a16:creationId xmlns:a16="http://schemas.microsoft.com/office/drawing/2014/main" id="{5C43C6B1-A1BD-4A90-8B4B-F361C1BEDD26}"/>
              </a:ext>
            </a:extLst>
          </p:cNvPr>
          <p:cNvSpPr>
            <a:spLocks noGrp="1"/>
          </p:cNvSpPr>
          <p:nvPr>
            <p:ph type="body" sz="quarter" idx="16"/>
          </p:nvPr>
        </p:nvSpPr>
        <p:spPr>
          <a:xfrm>
            <a:off x="1922756" y="4736748"/>
            <a:ext cx="2141764" cy="514350"/>
          </a:xfrm>
        </p:spPr>
        <p:txBody>
          <a:bodyPr anchor="ctr">
            <a:normAutofit/>
          </a:bodyPr>
          <a:lstStyle>
            <a:lvl1pPr marL="0" indent="0" algn="r">
              <a:buNone/>
              <a:defRPr sz="2000"/>
            </a:lvl1pPr>
          </a:lstStyle>
          <a:p>
            <a:pPr lvl="0"/>
            <a:r>
              <a:rPr lang="en-US"/>
              <a:t>Click to edit Master text styles</a:t>
            </a:r>
          </a:p>
        </p:txBody>
      </p:sp>
      <p:sp>
        <p:nvSpPr>
          <p:cNvPr id="34" name="Text Placeholder 15">
            <a:extLst>
              <a:ext uri="{FF2B5EF4-FFF2-40B4-BE49-F238E27FC236}">
                <a16:creationId xmlns:a16="http://schemas.microsoft.com/office/drawing/2014/main" id="{0C66E1BD-33F0-4B94-BF94-CD4698F85C3D}"/>
              </a:ext>
            </a:extLst>
          </p:cNvPr>
          <p:cNvSpPr>
            <a:spLocks noGrp="1"/>
          </p:cNvSpPr>
          <p:nvPr>
            <p:ph type="body" sz="quarter" idx="17" hasCustomPrompt="1"/>
          </p:nvPr>
        </p:nvSpPr>
        <p:spPr>
          <a:xfrm>
            <a:off x="4401536" y="1613528"/>
            <a:ext cx="5102680" cy="1010842"/>
          </a:xfrm>
        </p:spPr>
        <p:txBody>
          <a:bodyPr anchor="t">
            <a:normAutofit/>
          </a:bodyPr>
          <a:lstStyle>
            <a:lvl1pPr marL="0" indent="0" algn="l">
              <a:lnSpc>
                <a:spcPct val="100000"/>
              </a:lnSpc>
              <a:buNone/>
              <a:defRPr sz="1400" spc="50" baseline="0"/>
            </a:lvl1pPr>
          </a:lstStyle>
          <a:p>
            <a:pPr lvl="0"/>
            <a:r>
              <a:rPr lang="en-US" dirty="0"/>
              <a:t>Click to edit master text style</a:t>
            </a:r>
          </a:p>
        </p:txBody>
      </p:sp>
      <p:sp>
        <p:nvSpPr>
          <p:cNvPr id="35" name="Text Placeholder 15">
            <a:extLst>
              <a:ext uri="{FF2B5EF4-FFF2-40B4-BE49-F238E27FC236}">
                <a16:creationId xmlns:a16="http://schemas.microsoft.com/office/drawing/2014/main" id="{2D4661B1-6559-407A-9AEC-A46A0570AE8F}"/>
              </a:ext>
            </a:extLst>
          </p:cNvPr>
          <p:cNvSpPr>
            <a:spLocks noGrp="1"/>
          </p:cNvSpPr>
          <p:nvPr>
            <p:ph type="body" sz="quarter" idx="18" hasCustomPrompt="1"/>
          </p:nvPr>
        </p:nvSpPr>
        <p:spPr>
          <a:xfrm>
            <a:off x="4986029" y="268256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6" name="Text Placeholder 15">
            <a:extLst>
              <a:ext uri="{FF2B5EF4-FFF2-40B4-BE49-F238E27FC236}">
                <a16:creationId xmlns:a16="http://schemas.microsoft.com/office/drawing/2014/main" id="{DCC983F7-6A25-42C0-811C-EA32138C5B80}"/>
              </a:ext>
            </a:extLst>
          </p:cNvPr>
          <p:cNvSpPr>
            <a:spLocks noGrp="1"/>
          </p:cNvSpPr>
          <p:nvPr>
            <p:ph type="body" sz="quarter" idx="19" hasCustomPrompt="1"/>
          </p:nvPr>
        </p:nvSpPr>
        <p:spPr>
          <a:xfrm>
            <a:off x="5576938" y="375539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7" name="Text Placeholder 15">
            <a:extLst>
              <a:ext uri="{FF2B5EF4-FFF2-40B4-BE49-F238E27FC236}">
                <a16:creationId xmlns:a16="http://schemas.microsoft.com/office/drawing/2014/main" id="{E83DA0EB-27DD-416A-8DA5-4AFDC8587E5C}"/>
              </a:ext>
            </a:extLst>
          </p:cNvPr>
          <p:cNvSpPr>
            <a:spLocks noGrp="1"/>
          </p:cNvSpPr>
          <p:nvPr>
            <p:ph type="body" sz="quarter" idx="20" hasCustomPrompt="1"/>
          </p:nvPr>
        </p:nvSpPr>
        <p:spPr>
          <a:xfrm>
            <a:off x="6175280" y="4824430"/>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5" name="Date Placeholder 4">
            <a:extLst>
              <a:ext uri="{FF2B5EF4-FFF2-40B4-BE49-F238E27FC236}">
                <a16:creationId xmlns:a16="http://schemas.microsoft.com/office/drawing/2014/main" id="{874DC36F-5D3E-439D-80B5-32633FC34434}"/>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6" name="Footer Placeholder 5">
            <a:extLst>
              <a:ext uri="{FF2B5EF4-FFF2-40B4-BE49-F238E27FC236}">
                <a16:creationId xmlns:a16="http://schemas.microsoft.com/office/drawing/2014/main" id="{6C710A8A-CEC9-4787-A745-C28DD965F7DD}"/>
              </a:ext>
            </a:extLst>
          </p:cNvPr>
          <p:cNvSpPr>
            <a:spLocks noGrp="1"/>
          </p:cNvSpPr>
          <p:nvPr>
            <p:ph type="ftr" sz="quarter" idx="11"/>
          </p:nvPr>
        </p:nvSpPr>
        <p:spPr>
          <a:xfrm>
            <a:off x="6749143" y="6356350"/>
            <a:ext cx="3775981" cy="365125"/>
          </a:xfrm>
        </p:spPr>
        <p:txBody>
          <a:bodyPr/>
          <a:lstStyle>
            <a:lvl1pPr>
              <a:defRPr sz="900"/>
            </a:lvl1pPr>
          </a:lstStyle>
          <a:p>
            <a:r>
              <a:rPr lang="en-US" dirty="0"/>
              <a:t>PRESENTATION TITLE</a:t>
            </a:r>
          </a:p>
        </p:txBody>
      </p:sp>
      <p:sp>
        <p:nvSpPr>
          <p:cNvPr id="7" name="Slide Number Placeholder 6">
            <a:extLst>
              <a:ext uri="{FF2B5EF4-FFF2-40B4-BE49-F238E27FC236}">
                <a16:creationId xmlns:a16="http://schemas.microsoft.com/office/drawing/2014/main" id="{4162BD04-8F01-472A-9456-4702A2218BB5}"/>
              </a:ext>
            </a:extLst>
          </p:cNvPr>
          <p:cNvSpPr>
            <a:spLocks noGrp="1"/>
          </p:cNvSpPr>
          <p:nvPr>
            <p:ph type="sldNum" sz="quarter" idx="12"/>
          </p:nvPr>
        </p:nvSpPr>
        <p:spPr>
          <a:xfrm>
            <a:off x="10810874" y="6356350"/>
            <a:ext cx="542925" cy="365125"/>
          </a:xfrm>
        </p:spPr>
        <p:txBody>
          <a:bodyPr/>
          <a:lstStyle>
            <a:lvl1pPr>
              <a:defRPr sz="900"/>
            </a:lvl1pPr>
          </a:lstStyle>
          <a:p>
            <a:fld id="{A49DFD55-3C28-40EF-9E31-A92D2E4017FF}" type="slidenum">
              <a:rPr lang="en-US" smtClean="0"/>
              <a:pPr/>
              <a:t>‹#›</a:t>
            </a:fld>
            <a:endParaRPr lang="en-US" dirty="0"/>
          </a:p>
        </p:txBody>
      </p:sp>
      <p:cxnSp>
        <p:nvCxnSpPr>
          <p:cNvPr id="3" name="Straight Connector 2">
            <a:extLst>
              <a:ext uri="{FF2B5EF4-FFF2-40B4-BE49-F238E27FC236}">
                <a16:creationId xmlns:a16="http://schemas.microsoft.com/office/drawing/2014/main" id="{D3795F91-C721-4363-956D-756673AE7957}"/>
              </a:ext>
              <a:ext uri="{C183D7F6-B498-43B3-948B-1728B52AA6E4}">
                <adec:decorative xmlns:adec="http://schemas.microsoft.com/office/drawing/2017/decorative" val="1"/>
              </a:ext>
            </a:extLst>
          </p:cNvPr>
          <p:cNvCxnSpPr>
            <a:cxnSpLocks/>
          </p:cNvCxnSpPr>
          <p:nvPr userDrawn="1"/>
        </p:nvCxnSpPr>
        <p:spPr>
          <a:xfrm>
            <a:off x="4353515" y="502393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4" name="Straight Connector 3">
            <a:extLst>
              <a:ext uri="{FF2B5EF4-FFF2-40B4-BE49-F238E27FC236}">
                <a16:creationId xmlns:a16="http://schemas.microsoft.com/office/drawing/2014/main" id="{8AC14461-E27D-413D-B31A-47B74646AF25}"/>
              </a:ext>
              <a:ext uri="{C183D7F6-B498-43B3-948B-1728B52AA6E4}">
                <adec:decorative xmlns:adec="http://schemas.microsoft.com/office/drawing/2017/decorative" val="1"/>
              </a:ext>
            </a:extLst>
          </p:cNvPr>
          <p:cNvCxnSpPr>
            <a:cxnSpLocks/>
          </p:cNvCxnSpPr>
          <p:nvPr userDrawn="1"/>
        </p:nvCxnSpPr>
        <p:spPr>
          <a:xfrm>
            <a:off x="3759917" y="3948451"/>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8" name="Straight Connector 7">
            <a:extLst>
              <a:ext uri="{FF2B5EF4-FFF2-40B4-BE49-F238E27FC236}">
                <a16:creationId xmlns:a16="http://schemas.microsoft.com/office/drawing/2014/main" id="{4D6AEA4C-7710-4829-BA87-8DD77F15932C}"/>
              </a:ext>
              <a:ext uri="{C183D7F6-B498-43B3-948B-1728B52AA6E4}">
                <adec:decorative xmlns:adec="http://schemas.microsoft.com/office/drawing/2017/decorative" val="1"/>
              </a:ext>
            </a:extLst>
          </p:cNvPr>
          <p:cNvCxnSpPr>
            <a:cxnSpLocks/>
          </p:cNvCxnSpPr>
          <p:nvPr userDrawn="1"/>
        </p:nvCxnSpPr>
        <p:spPr>
          <a:xfrm>
            <a:off x="3173453" y="2872686"/>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9" name="Straight Connector 8">
            <a:extLst>
              <a:ext uri="{FF2B5EF4-FFF2-40B4-BE49-F238E27FC236}">
                <a16:creationId xmlns:a16="http://schemas.microsoft.com/office/drawing/2014/main" id="{E9BD473E-6203-491C-87AC-54AC0AB23333}"/>
              </a:ext>
              <a:ext uri="{C183D7F6-B498-43B3-948B-1728B52AA6E4}">
                <adec:decorative xmlns:adec="http://schemas.microsoft.com/office/drawing/2017/decorative" val="1"/>
              </a:ext>
            </a:extLst>
          </p:cNvPr>
          <p:cNvCxnSpPr>
            <a:cxnSpLocks/>
          </p:cNvCxnSpPr>
          <p:nvPr userDrawn="1"/>
        </p:nvCxnSpPr>
        <p:spPr>
          <a:xfrm>
            <a:off x="2586263" y="179608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165259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2933700" y="892177"/>
            <a:ext cx="8421688" cy="1325563"/>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2933700" y="2776936"/>
            <a:ext cx="3924300"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2933700" y="3834606"/>
            <a:ext cx="3924300"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410173" y="2776936"/>
            <a:ext cx="3943627"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7410173" y="3834606"/>
            <a:ext cx="3943627"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pic>
        <p:nvPicPr>
          <p:cNvPr id="11" name="Graphic 10">
            <a:extLst>
              <a:ext uri="{FF2B5EF4-FFF2-40B4-BE49-F238E27FC236}">
                <a16:creationId xmlns:a16="http://schemas.microsoft.com/office/drawing/2014/main" id="{EE24E1DB-1F20-4C28-8069-D9219D1F8BB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25785" y="0"/>
            <a:ext cx="4368030" cy="3912394"/>
          </a:xfrm>
          <a:prstGeom prst="rect">
            <a:avLst/>
          </a:prstGeom>
        </p:spPr>
      </p:pic>
    </p:spTree>
    <p:extLst>
      <p:ext uri="{BB962C8B-B14F-4D97-AF65-F5344CB8AC3E}">
        <p14:creationId xmlns:p14="http://schemas.microsoft.com/office/powerpoint/2010/main" val="2432451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43104"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1243104"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4647665" y="2776936"/>
            <a:ext cx="2896671"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4647665" y="3834606"/>
            <a:ext cx="2896671"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
            <a:extLst>
              <a:ext uri="{FF2B5EF4-FFF2-40B4-BE49-F238E27FC236}">
                <a16:creationId xmlns:a16="http://schemas.microsoft.com/office/drawing/2014/main" id="{1F60A771-8BBC-4565-AB09-402DA7CB2780}"/>
              </a:ext>
            </a:extLst>
          </p:cNvPr>
          <p:cNvSpPr>
            <a:spLocks noGrp="1"/>
          </p:cNvSpPr>
          <p:nvPr>
            <p:ph type="body" idx="13" hasCustomPrompt="1"/>
          </p:nvPr>
        </p:nvSpPr>
        <p:spPr>
          <a:xfrm>
            <a:off x="8066421"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8066421"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10" name="Group 9">
            <a:extLst>
              <a:ext uri="{FF2B5EF4-FFF2-40B4-BE49-F238E27FC236}">
                <a16:creationId xmlns:a16="http://schemas.microsoft.com/office/drawing/2014/main" id="{B2368EF4-1233-48C7-8DB5-75844BFCD594}"/>
              </a:ext>
              <a:ext uri="{C183D7F6-B498-43B3-948B-1728B52AA6E4}">
                <adec:decorative xmlns:adec="http://schemas.microsoft.com/office/drawing/2017/decorative" val="1"/>
              </a:ext>
            </a:extLst>
          </p:cNvPr>
          <p:cNvGrpSpPr/>
          <p:nvPr userDrawn="1"/>
        </p:nvGrpSpPr>
        <p:grpSpPr>
          <a:xfrm>
            <a:off x="0" y="0"/>
            <a:ext cx="2238376" cy="3105150"/>
            <a:chOff x="0" y="0"/>
            <a:chExt cx="2238376" cy="3105150"/>
          </a:xfrm>
        </p:grpSpPr>
        <p:cxnSp>
          <p:nvCxnSpPr>
            <p:cNvPr id="16" name="Straight Connector 15">
              <a:extLst>
                <a:ext uri="{FF2B5EF4-FFF2-40B4-BE49-F238E27FC236}">
                  <a16:creationId xmlns:a16="http://schemas.microsoft.com/office/drawing/2014/main" id="{463D7850-C2A6-43CE-BBE4-8E81A0A593BF}"/>
                </a:ext>
              </a:extLst>
            </p:cNvPr>
            <p:cNvCxnSpPr>
              <a:cxnSpLocks/>
            </p:cNvCxnSpPr>
            <p:nvPr userDrawn="1"/>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AD3E03-2E3B-440C-9105-6F9D33006D66}"/>
                </a:ext>
              </a:extLst>
            </p:cNvPr>
            <p:cNvCxnSpPr>
              <a:cxnSpLocks/>
            </p:cNvCxnSpPr>
            <p:nvPr userDrawn="1"/>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18896713"/>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54768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54768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4" name="Group 3">
            <a:extLst>
              <a:ext uri="{FF2B5EF4-FFF2-40B4-BE49-F238E27FC236}">
                <a16:creationId xmlns:a16="http://schemas.microsoft.com/office/drawing/2014/main" id="{D74AA03A-263D-4B5F-B05B-7D6923A9A4D3}"/>
              </a:ext>
            </a:extLst>
          </p:cNvPr>
          <p:cNvGrpSpPr/>
          <p:nvPr userDrawn="1"/>
        </p:nvGrpSpPr>
        <p:grpSpPr>
          <a:xfrm>
            <a:off x="0" y="0"/>
            <a:ext cx="4762501" cy="5186363"/>
            <a:chOff x="0" y="0"/>
            <a:chExt cx="4762501" cy="5186363"/>
          </a:xfrm>
        </p:grpSpPr>
        <p:cxnSp>
          <p:nvCxnSpPr>
            <p:cNvPr id="23" name="Straight Connector 22">
              <a:extLst>
                <a:ext uri="{FF2B5EF4-FFF2-40B4-BE49-F238E27FC236}">
                  <a16:creationId xmlns:a16="http://schemas.microsoft.com/office/drawing/2014/main" id="{D87F08D6-2CA7-4A5A-BE34-07113DCA535D}"/>
                </a:ext>
              </a:extLst>
            </p:cNvPr>
            <p:cNvCxnSpPr>
              <a:cxnSpLocks/>
            </p:cNvCxnSpPr>
            <p:nvPr userDrawn="1"/>
          </p:nvCxnSpPr>
          <p:spPr>
            <a:xfrm flipH="1" flipV="1">
              <a:off x="0" y="876300"/>
              <a:ext cx="4762500" cy="1628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768C87F-B9C3-4DFF-8454-F3F52CE4346B}"/>
                </a:ext>
              </a:extLst>
            </p:cNvPr>
            <p:cNvCxnSpPr>
              <a:cxnSpLocks/>
            </p:cNvCxnSpPr>
            <p:nvPr userDrawn="1"/>
          </p:nvCxnSpPr>
          <p:spPr>
            <a:xfrm flipH="1" flipV="1">
              <a:off x="2638425" y="0"/>
              <a:ext cx="2124076" cy="5186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Date Placeholder 6">
            <a:extLst>
              <a:ext uri="{FF2B5EF4-FFF2-40B4-BE49-F238E27FC236}">
                <a16:creationId xmlns:a16="http://schemas.microsoft.com/office/drawing/2014/main" id="{71F34533-9677-48AF-9374-976825F4BB7E}"/>
              </a:ext>
            </a:extLst>
          </p:cNvPr>
          <p:cNvSpPr>
            <a:spLocks noGrp="1"/>
          </p:cNvSpPr>
          <p:nvPr>
            <p:ph type="dt" sz="half" idx="10"/>
          </p:nvPr>
        </p:nvSpPr>
        <p:spPr>
          <a:xfrm>
            <a:off x="838200" y="6356350"/>
            <a:ext cx="2743200" cy="365125"/>
          </a:xfrm>
        </p:spPr>
        <p:txBody>
          <a:bodyPr/>
          <a:lstStyle>
            <a:lvl1pPr>
              <a:defRPr sz="900"/>
            </a:lvl1pPr>
          </a:lstStyle>
          <a:p>
            <a:r>
              <a:rPr lang="en-US" dirty="0"/>
              <a:t>20XX</a:t>
            </a:r>
          </a:p>
        </p:txBody>
      </p:sp>
      <p:sp>
        <p:nvSpPr>
          <p:cNvPr id="22" name="Footer Placeholder 7">
            <a:extLst>
              <a:ext uri="{FF2B5EF4-FFF2-40B4-BE49-F238E27FC236}">
                <a16:creationId xmlns:a16="http://schemas.microsoft.com/office/drawing/2014/main" id="{4FAB8A26-B99E-4F96-8327-A932A14F2C03}"/>
              </a:ext>
            </a:extLst>
          </p:cNvPr>
          <p:cNvSpPr>
            <a:spLocks noGrp="1"/>
          </p:cNvSpPr>
          <p:nvPr>
            <p:ph type="ftr" sz="quarter" idx="11"/>
          </p:nvPr>
        </p:nvSpPr>
        <p:spPr>
          <a:xfrm>
            <a:off x="4038600" y="6356350"/>
            <a:ext cx="4114800" cy="365125"/>
          </a:xfrm>
        </p:spPr>
        <p:txBody>
          <a:bodyPr/>
          <a:lstStyle>
            <a:lvl1pPr>
              <a:defRPr sz="900"/>
            </a:lvl1pPr>
          </a:lstStyle>
          <a:p>
            <a:r>
              <a:rPr lang="en-US" dirty="0"/>
              <a:t>PRESENTATION TITLE</a:t>
            </a:r>
          </a:p>
        </p:txBody>
      </p:sp>
      <p:sp>
        <p:nvSpPr>
          <p:cNvPr id="24" name="Slide Number Placeholder 8">
            <a:extLst>
              <a:ext uri="{FF2B5EF4-FFF2-40B4-BE49-F238E27FC236}">
                <a16:creationId xmlns:a16="http://schemas.microsoft.com/office/drawing/2014/main" id="{EB0962D2-BCC3-48AB-A769-2A7327D29191}"/>
              </a:ext>
            </a:extLst>
          </p:cNvPr>
          <p:cNvSpPr>
            <a:spLocks noGrp="1"/>
          </p:cNvSpPr>
          <p:nvPr>
            <p:ph type="sldNum" sz="quarter" idx="12"/>
          </p:nvPr>
        </p:nvSpPr>
        <p:spPr>
          <a:xfrm>
            <a:off x="8610600" y="6356350"/>
            <a:ext cx="2743200"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17780591"/>
      </p:ext>
    </p:extLst>
  </p:cSld>
  <p:clrMapOvr>
    <a:masterClrMapping/>
  </p:clrMapOvr>
  <p:extLst>
    <p:ext uri="{DCECCB84-F9BA-43D5-87BE-67443E8EF086}">
      <p15:sldGuideLst xmlns:p15="http://schemas.microsoft.com/office/powerpoint/2012/main">
        <p15:guide id="1" pos="300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4267200" y="1615736"/>
            <a:ext cx="4179570" cy="1524735"/>
          </a:xfrm>
        </p:spPr>
        <p:txBody>
          <a:bodyPr anchor="b">
            <a:noAutofit/>
          </a:bodyPr>
          <a:lstStyle>
            <a:lvl1pPr algn="l">
              <a:defRPr sz="3600" spc="150" baseline="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4267200" y="3238103"/>
            <a:ext cx="4179570" cy="1371997"/>
          </a:xfrm>
        </p:spPr>
        <p:txBody>
          <a:bodyPr>
            <a:normAutofit/>
          </a:bodyPr>
          <a:lstStyle>
            <a:lvl1pPr marL="0" indent="0" algn="l">
              <a:lnSpc>
                <a:spcPct val="150000"/>
              </a:lnSpc>
              <a:buNone/>
              <a:defRPr sz="1400"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Graphic 5">
            <a:extLst>
              <a:ext uri="{FF2B5EF4-FFF2-40B4-BE49-F238E27FC236}">
                <a16:creationId xmlns:a16="http://schemas.microsoft.com/office/drawing/2014/main" id="{ED3361C9-310A-4255-A94E-B77588962D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3176938" cy="6858000"/>
          </a:xfrm>
          <a:prstGeom prst="rect">
            <a:avLst/>
          </a:prstGeom>
        </p:spPr>
      </p:pic>
      <p:sp>
        <p:nvSpPr>
          <p:cNvPr id="9" name="Date Placeholder 6">
            <a:extLst>
              <a:ext uri="{FF2B5EF4-FFF2-40B4-BE49-F238E27FC236}">
                <a16:creationId xmlns:a16="http://schemas.microsoft.com/office/drawing/2014/main" id="{BF358517-D7B7-40D0-A9D0-B650C80898AC}"/>
              </a:ext>
            </a:extLst>
          </p:cNvPr>
          <p:cNvSpPr>
            <a:spLocks noGrp="1"/>
          </p:cNvSpPr>
          <p:nvPr>
            <p:ph type="dt" sz="half" idx="10"/>
          </p:nvPr>
        </p:nvSpPr>
        <p:spPr>
          <a:xfrm>
            <a:off x="4267200" y="6356350"/>
            <a:ext cx="1774371" cy="365125"/>
          </a:xfrm>
        </p:spPr>
        <p:txBody>
          <a:bodyPr/>
          <a:lstStyle>
            <a:lvl1pPr>
              <a:defRPr sz="900"/>
            </a:lvl1pPr>
          </a:lstStyle>
          <a:p>
            <a:r>
              <a:rPr lang="en-US" dirty="0"/>
              <a:t>20XX</a:t>
            </a:r>
          </a:p>
        </p:txBody>
      </p:sp>
      <p:sp>
        <p:nvSpPr>
          <p:cNvPr id="10" name="Footer Placeholder 7">
            <a:extLst>
              <a:ext uri="{FF2B5EF4-FFF2-40B4-BE49-F238E27FC236}">
                <a16:creationId xmlns:a16="http://schemas.microsoft.com/office/drawing/2014/main" id="{6026D44C-0B39-4DE1-A0FC-5615DDAAE3CE}"/>
              </a:ext>
            </a:extLst>
          </p:cNvPr>
          <p:cNvSpPr>
            <a:spLocks noGrp="1"/>
          </p:cNvSpPr>
          <p:nvPr>
            <p:ph type="ftr" sz="quarter" idx="11"/>
          </p:nvPr>
        </p:nvSpPr>
        <p:spPr>
          <a:xfrm>
            <a:off x="6479721" y="6356350"/>
            <a:ext cx="2661557" cy="365125"/>
          </a:xfrm>
        </p:spPr>
        <p:txBody>
          <a:bodyPr/>
          <a:lstStyle>
            <a:lvl1pPr>
              <a:defRPr sz="900"/>
            </a:lvl1pPr>
          </a:lstStyle>
          <a:p>
            <a:r>
              <a:rPr lang="en-US" dirty="0"/>
              <a:t>PRESENTATION TITLE</a:t>
            </a:r>
          </a:p>
        </p:txBody>
      </p:sp>
      <p:sp>
        <p:nvSpPr>
          <p:cNvPr id="11" name="Slide Number Placeholder 8">
            <a:extLst>
              <a:ext uri="{FF2B5EF4-FFF2-40B4-BE49-F238E27FC236}">
                <a16:creationId xmlns:a16="http://schemas.microsoft.com/office/drawing/2014/main" id="{0F8222B4-B618-42C4-8BDB-D2E4DF2F22C3}"/>
              </a:ext>
            </a:extLst>
          </p:cNvPr>
          <p:cNvSpPr>
            <a:spLocks noGrp="1"/>
          </p:cNvSpPr>
          <p:nvPr>
            <p:ph type="sldNum" sz="quarter" idx="12"/>
          </p:nvPr>
        </p:nvSpPr>
        <p:spPr>
          <a:xfrm>
            <a:off x="9579428" y="6356350"/>
            <a:ext cx="1774371"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129114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tx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D514C6BF-376E-43E8-881D-2E767426990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8301" r="28341" b="23071"/>
          <a:stretch/>
        </p:blipFill>
        <p:spPr>
          <a:xfrm>
            <a:off x="5488815" y="0"/>
            <a:ext cx="6703185" cy="6858000"/>
          </a:xfrm>
          <a:prstGeom prst="rect">
            <a:avLst/>
          </a:prstGeom>
        </p:spPr>
      </p:pic>
      <p:sp>
        <p:nvSpPr>
          <p:cNvPr id="2" name="Title 1">
            <a:extLst>
              <a:ext uri="{FF2B5EF4-FFF2-40B4-BE49-F238E27FC236}">
                <a16:creationId xmlns:a16="http://schemas.microsoft.com/office/drawing/2014/main" id="{3F0A9B92-C2D0-466A-A680-A35832C452B3}"/>
              </a:ext>
            </a:extLst>
          </p:cNvPr>
          <p:cNvSpPr>
            <a:spLocks noGrp="1"/>
          </p:cNvSpPr>
          <p:nvPr>
            <p:ph type="title" hasCustomPrompt="1"/>
          </p:nvPr>
        </p:nvSpPr>
        <p:spPr>
          <a:xfrm>
            <a:off x="1333500" y="1020445"/>
            <a:ext cx="2895600" cy="1325563"/>
          </a:xfrm>
        </p:spPr>
        <p:txBody>
          <a:bodyPr anchor="b">
            <a:normAutofit/>
          </a:bodyPr>
          <a:lstStyle>
            <a:lvl1pPr>
              <a:defRPr sz="2800" spc="150" baseline="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DA41CE6-5A88-4C5C-B2A4-6A5D2153B16F}"/>
              </a:ext>
            </a:extLst>
          </p:cNvPr>
          <p:cNvSpPr>
            <a:spLocks noGrp="1"/>
          </p:cNvSpPr>
          <p:nvPr>
            <p:ph idx="1"/>
          </p:nvPr>
        </p:nvSpPr>
        <p:spPr>
          <a:xfrm>
            <a:off x="1333500" y="2924175"/>
            <a:ext cx="2895600" cy="2519363"/>
          </a:xfrm>
        </p:spPr>
        <p:txBody>
          <a:bodyPr>
            <a:normAutofit/>
          </a:bodyPr>
          <a:lstStyle>
            <a:lvl1pPr marL="0" indent="0">
              <a:lnSpc>
                <a:spcPct val="150000"/>
              </a:lnSpc>
              <a:buNone/>
              <a:defRPr sz="1400">
                <a:solidFill>
                  <a:schemeClr val="bg1"/>
                </a:solidFill>
              </a:defRPr>
            </a:lvl1pPr>
            <a:lvl2pPr marL="457200" indent="0">
              <a:lnSpc>
                <a:spcPct val="150000"/>
              </a:lnSpc>
              <a:buNone/>
              <a:defRPr sz="1400">
                <a:solidFill>
                  <a:schemeClr val="bg1"/>
                </a:solidFill>
              </a:defRPr>
            </a:lvl2pPr>
            <a:lvl3pPr marL="914400" indent="0">
              <a:lnSpc>
                <a:spcPct val="150000"/>
              </a:lnSpc>
              <a:buNone/>
              <a:defRPr sz="1400">
                <a:solidFill>
                  <a:schemeClr val="bg1"/>
                </a:solidFill>
              </a:defRPr>
            </a:lvl3pPr>
            <a:lvl4pPr marL="1371600" indent="0">
              <a:lnSpc>
                <a:spcPct val="150000"/>
              </a:lnSpc>
              <a:buNone/>
              <a:defRPr sz="1400">
                <a:solidFill>
                  <a:schemeClr val="bg1"/>
                </a:solidFill>
              </a:defRPr>
            </a:lvl4pPr>
            <a:lvl5pPr marL="1828800" indent="0">
              <a:lnSpc>
                <a:spcPct val="150000"/>
              </a:lnSpc>
              <a:buNone/>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F5093-3C53-4152-B8FE-0522E0795269}"/>
              </a:ext>
            </a:extLst>
          </p:cNvPr>
          <p:cNvSpPr>
            <a:spLocks noGrp="1"/>
          </p:cNvSpPr>
          <p:nvPr>
            <p:ph type="dt" sz="half" idx="10"/>
          </p:nvPr>
        </p:nvSpPr>
        <p:spPr>
          <a:xfrm>
            <a:off x="1333500" y="6356350"/>
            <a:ext cx="985157"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7727F11D-8AF8-44D6-A48B-D8C7779B8B08}"/>
              </a:ext>
            </a:extLst>
          </p:cNvPr>
          <p:cNvSpPr>
            <a:spLocks noGrp="1"/>
          </p:cNvSpPr>
          <p:nvPr>
            <p:ph type="ftr" sz="quarter" idx="11"/>
          </p:nvPr>
        </p:nvSpPr>
        <p:spPr>
          <a:xfrm>
            <a:off x="2669886" y="6356349"/>
            <a:ext cx="2482842"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658C0879-6B0F-4AF6-A997-EC61DA8964AE}"/>
              </a:ext>
            </a:extLst>
          </p:cNvPr>
          <p:cNvSpPr>
            <a:spLocks noGrp="1"/>
          </p:cNvSpPr>
          <p:nvPr>
            <p:ph type="sldNum" sz="quarter" idx="12"/>
          </p:nvPr>
        </p:nvSpPr>
        <p:spPr>
          <a:xfrm>
            <a:off x="5536305" y="6356350"/>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8212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13620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13620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11EBF9-6826-475B-8079-C11128991BAE}"/>
              </a:ext>
            </a:extLst>
          </p:cNvPr>
          <p:cNvSpPr>
            <a:spLocks noGrp="1"/>
          </p:cNvSpPr>
          <p:nvPr>
            <p:ph type="dt" sz="half" idx="10"/>
          </p:nvPr>
        </p:nvSpPr>
        <p:spPr>
          <a:xfrm>
            <a:off x="838200" y="6356350"/>
            <a:ext cx="1219200"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3FB726A3-DF54-47D2-8C3A-34FD43A19E8E}"/>
              </a:ext>
            </a:extLst>
          </p:cNvPr>
          <p:cNvSpPr>
            <a:spLocks noGrp="1"/>
          </p:cNvSpPr>
          <p:nvPr>
            <p:ph type="ftr" sz="quarter" idx="11"/>
          </p:nvPr>
        </p:nvSpPr>
        <p:spPr>
          <a:xfrm>
            <a:off x="2463800" y="6356350"/>
            <a:ext cx="3479800"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D0CD125A-4493-4967-9146-841D0EF3BC63}"/>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7" name="Group 6">
            <a:extLst>
              <a:ext uri="{FF2B5EF4-FFF2-40B4-BE49-F238E27FC236}">
                <a16:creationId xmlns:a16="http://schemas.microsoft.com/office/drawing/2014/main" id="{D7A1CF8B-3479-49A3-A30E-2F2ECE962075}"/>
              </a:ext>
            </a:extLst>
          </p:cNvPr>
          <p:cNvGrpSpPr/>
          <p:nvPr userDrawn="1"/>
        </p:nvGrpSpPr>
        <p:grpSpPr>
          <a:xfrm>
            <a:off x="6953250" y="-25401"/>
            <a:ext cx="5238750" cy="6902451"/>
            <a:chOff x="6953250" y="-25401"/>
            <a:chExt cx="5238750" cy="6902451"/>
          </a:xfrm>
        </p:grpSpPr>
        <p:cxnSp>
          <p:nvCxnSpPr>
            <p:cNvPr id="14" name="Straight Connector 13">
              <a:extLst>
                <a:ext uri="{FF2B5EF4-FFF2-40B4-BE49-F238E27FC236}">
                  <a16:creationId xmlns:a16="http://schemas.microsoft.com/office/drawing/2014/main" id="{49FBD260-5143-4B12-B9F8-33E48D548909}"/>
                </a:ext>
              </a:extLst>
            </p:cNvPr>
            <p:cNvCxnSpPr/>
            <p:nvPr userDrawn="1"/>
          </p:nvCxnSpPr>
          <p:spPr>
            <a:xfrm>
              <a:off x="9096375" y="1497012"/>
              <a:ext cx="3095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7F08D6-2CA7-4A5A-BE34-07113DCA535D}"/>
                </a:ext>
              </a:extLst>
            </p:cNvPr>
            <p:cNvCxnSpPr/>
            <p:nvPr userDrawn="1"/>
          </p:nvCxnSpPr>
          <p:spPr>
            <a:xfrm flipH="1">
              <a:off x="6953250" y="-25401"/>
              <a:ext cx="3790950" cy="6902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4973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Brea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2148840"/>
            <a:ext cx="4179570" cy="1715531"/>
          </a:xfrm>
        </p:spPr>
        <p:txBody>
          <a:bodyPr anchor="b">
            <a:noAutofit/>
          </a:bodyPr>
          <a:lstStyle>
            <a:lvl1pPr algn="l">
              <a:defRPr sz="3600" spc="150" baseline="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991350" y="3962003"/>
            <a:ext cx="4179570" cy="365125"/>
          </a:xfrm>
        </p:spPr>
        <p:txBody>
          <a:bodyPr>
            <a:normAutofit/>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Graphic 4">
            <a:extLst>
              <a:ext uri="{FF2B5EF4-FFF2-40B4-BE49-F238E27FC236}">
                <a16:creationId xmlns:a16="http://schemas.microsoft.com/office/drawing/2014/main" id="{F05D2CCB-CCFC-4A8A-ADA9-C1E4D13B968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828675"/>
            <a:ext cx="5876925" cy="5200650"/>
          </a:xfrm>
          <a:prstGeom prst="rect">
            <a:avLst/>
          </a:prstGeom>
        </p:spPr>
      </p:pic>
    </p:spTree>
    <p:extLst>
      <p:ext uri="{BB962C8B-B14F-4D97-AF65-F5344CB8AC3E}">
        <p14:creationId xmlns:p14="http://schemas.microsoft.com/office/powerpoint/2010/main" val="269951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
        <p:nvSpPr>
          <p:cNvPr id="7" name="Chart Placeholder 6">
            <a:extLst>
              <a:ext uri="{FF2B5EF4-FFF2-40B4-BE49-F238E27FC236}">
                <a16:creationId xmlns:a16="http://schemas.microsoft.com/office/drawing/2014/main" id="{08AF2DB4-A973-4307-B59C-6058A138835C}"/>
              </a:ext>
            </a:extLst>
          </p:cNvPr>
          <p:cNvSpPr>
            <a:spLocks noGrp="1"/>
          </p:cNvSpPr>
          <p:nvPr>
            <p:ph type="chart" sz="quarter" idx="13"/>
          </p:nvPr>
        </p:nvSpPr>
        <p:spPr>
          <a:xfrm>
            <a:off x="838200" y="2111608"/>
            <a:ext cx="10515600" cy="3744912"/>
          </a:xfrm>
        </p:spPr>
        <p:txBody>
          <a:bodyPr/>
          <a:lstStyle/>
          <a:p>
            <a:r>
              <a:rPr lang="en-US"/>
              <a:t>Click icon to add chart</a:t>
            </a:r>
            <a:endParaRPr lang="en-US" dirty="0"/>
          </a:p>
        </p:txBody>
      </p:sp>
    </p:spTree>
    <p:extLst>
      <p:ext uri="{BB962C8B-B14F-4D97-AF65-F5344CB8AC3E}">
        <p14:creationId xmlns:p14="http://schemas.microsoft.com/office/powerpoint/2010/main" val="148527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838200" y="2111381"/>
            <a:ext cx="10515600" cy="3744913"/>
          </a:xfrm>
        </p:spPr>
        <p:txBody>
          <a:bodyPr/>
          <a:lstStyle/>
          <a:p>
            <a:r>
              <a:rPr lang="en-US"/>
              <a:t>Click icon to add table</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370680036"/>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EE644D4-F9A4-4237-BD5C-4B97ABA933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581650" cy="6858000"/>
          </a:xfrm>
          <a:prstGeom prst="rect">
            <a:avLst/>
          </a:prstGeom>
        </p:spPr>
      </p:pic>
      <p:sp>
        <p:nvSpPr>
          <p:cNvPr id="2" name="Title 1">
            <a:extLst>
              <a:ext uri="{FF2B5EF4-FFF2-40B4-BE49-F238E27FC236}">
                <a16:creationId xmlns:a16="http://schemas.microsoft.com/office/drawing/2014/main" id="{C2FF67A8-55FA-435D-A18C-96D63D22B53E}"/>
              </a:ext>
            </a:extLst>
          </p:cNvPr>
          <p:cNvSpPr>
            <a:spLocks noGrp="1"/>
          </p:cNvSpPr>
          <p:nvPr>
            <p:ph type="title" hasCustomPrompt="1"/>
          </p:nvPr>
        </p:nvSpPr>
        <p:spPr>
          <a:xfrm>
            <a:off x="4657724" y="2809875"/>
            <a:ext cx="6696075" cy="1909763"/>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10" name="Subtitle 2">
            <a:extLst>
              <a:ext uri="{FF2B5EF4-FFF2-40B4-BE49-F238E27FC236}">
                <a16:creationId xmlns:a16="http://schemas.microsoft.com/office/drawing/2014/main" id="{104828DA-5EC5-4A00-9A7B-CD9668EF24D1}"/>
              </a:ext>
            </a:extLst>
          </p:cNvPr>
          <p:cNvSpPr>
            <a:spLocks noGrp="1"/>
          </p:cNvSpPr>
          <p:nvPr>
            <p:ph type="subTitle" idx="1"/>
          </p:nvPr>
        </p:nvSpPr>
        <p:spPr>
          <a:xfrm>
            <a:off x="4657725" y="5028803"/>
            <a:ext cx="6696074" cy="365125"/>
          </a:xfrm>
        </p:spPr>
        <p:txBody>
          <a:bodyPr anchor="b">
            <a:normAutofit/>
          </a:bodyPr>
          <a:lstStyle>
            <a:lvl1pPr marL="0" indent="0" algn="l">
              <a:buNone/>
              <a:defRPr sz="1600">
                <a:solidFill>
                  <a:schemeClr val="bg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Date Placeholder 2">
            <a:extLst>
              <a:ext uri="{FF2B5EF4-FFF2-40B4-BE49-F238E27FC236}">
                <a16:creationId xmlns:a16="http://schemas.microsoft.com/office/drawing/2014/main" id="{D9303E9A-96BC-4283-A6E1-5948AEB119F4}"/>
              </a:ext>
            </a:extLst>
          </p:cNvPr>
          <p:cNvSpPr>
            <a:spLocks noGrp="1"/>
          </p:cNvSpPr>
          <p:nvPr>
            <p:ph type="dt" sz="half" idx="10"/>
          </p:nvPr>
        </p:nvSpPr>
        <p:spPr>
          <a:xfrm>
            <a:off x="4676774" y="6356350"/>
            <a:ext cx="1695450" cy="365125"/>
          </a:xfrm>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45A19C49-052B-4D3E-B227-1D787463CE96}"/>
              </a:ext>
            </a:extLst>
          </p:cNvPr>
          <p:cNvSpPr>
            <a:spLocks noGrp="1"/>
          </p:cNvSpPr>
          <p:nvPr>
            <p:ph type="ftr" sz="quarter" idx="11"/>
          </p:nvPr>
        </p:nvSpPr>
        <p:spPr>
          <a:xfrm>
            <a:off x="6743699" y="6356350"/>
            <a:ext cx="2543175" cy="365125"/>
          </a:xfrm>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4E5E724A-95F0-41B6-A77E-EDD067272C27}"/>
              </a:ext>
            </a:extLst>
          </p:cNvPr>
          <p:cNvSpPr>
            <a:spLocks noGrp="1"/>
          </p:cNvSpPr>
          <p:nvPr>
            <p:ph type="sldNum" sz="quarter" idx="12"/>
          </p:nvPr>
        </p:nvSpPr>
        <p:spPr>
          <a:xfrm>
            <a:off x="9658350" y="6356350"/>
            <a:ext cx="1695450" cy="365125"/>
          </a:xfrm>
        </p:spPr>
        <p:txBody>
          <a:bodyPr/>
          <a:lstStyle>
            <a:lvl1pPr>
              <a:defRPr sz="900"/>
            </a:lvl1pPr>
          </a:lstStyle>
          <a:p>
            <a:fld id="{A49DFD55-3C28-40EF-9E31-A92D2E4017FF}" type="slidenum">
              <a:rPr lang="en-US" smtClean="0"/>
              <a:pPr/>
              <a:t>‹#›</a:t>
            </a:fld>
            <a:endParaRPr lang="en-US" dirty="0"/>
          </a:p>
        </p:txBody>
      </p:sp>
      <p:cxnSp>
        <p:nvCxnSpPr>
          <p:cNvPr id="9" name="Straight Connector 8">
            <a:extLst>
              <a:ext uri="{FF2B5EF4-FFF2-40B4-BE49-F238E27FC236}">
                <a16:creationId xmlns:a16="http://schemas.microsoft.com/office/drawing/2014/main" id="{BDAC7E4E-FE06-4E90-8107-6B543E5515ED}"/>
              </a:ext>
              <a:ext uri="{C183D7F6-B498-43B3-948B-1728B52AA6E4}">
                <adec:decorative xmlns:adec="http://schemas.microsoft.com/office/drawing/2017/decorative" val="1"/>
              </a:ext>
            </a:extLst>
          </p:cNvPr>
          <p:cNvCxnSpPr/>
          <p:nvPr userDrawn="1"/>
        </p:nvCxnSpPr>
        <p:spPr>
          <a:xfrm flipV="1">
            <a:off x="2209800" y="0"/>
            <a:ext cx="243840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06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Slide 4 Peop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487181" y="2886074"/>
            <a:ext cx="1845511" cy="1845511"/>
          </a:xfrm>
          <a:solidFill>
            <a:schemeClr val="bg1">
              <a:lumMod val="95000"/>
            </a:schemeClr>
          </a:solidFill>
        </p:spPr>
        <p:txBody>
          <a:body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28568"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487181" y="5464114"/>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3836914" y="2886074"/>
            <a:ext cx="1845511" cy="1845511"/>
          </a:xfrm>
          <a:solidFill>
            <a:schemeClr val="bg1">
              <a:lumMod val="95000"/>
            </a:schemeClr>
          </a:solidFill>
        </p:spPr>
        <p:txBody>
          <a:body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578300" y="5084524"/>
            <a:ext cx="233081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36913" y="5478796"/>
            <a:ext cx="1855949"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8" name="Picture Placeholder 10">
            <a:extLst>
              <a:ext uri="{FF2B5EF4-FFF2-40B4-BE49-F238E27FC236}">
                <a16:creationId xmlns:a16="http://schemas.microsoft.com/office/drawing/2014/main" id="{4EBC7D6F-397D-4C5A-AA62-F683F88531A2}"/>
              </a:ext>
            </a:extLst>
          </p:cNvPr>
          <p:cNvSpPr>
            <a:spLocks noGrp="1"/>
          </p:cNvSpPr>
          <p:nvPr>
            <p:ph type="pic" sz="quarter" idx="16"/>
          </p:nvPr>
        </p:nvSpPr>
        <p:spPr>
          <a:xfrm>
            <a:off x="6327578" y="2886074"/>
            <a:ext cx="1845511" cy="1845511"/>
          </a:xfrm>
          <a:solidFill>
            <a:schemeClr val="bg1">
              <a:lumMod val="95000"/>
            </a:schemeClr>
          </a:solidFill>
        </p:spPr>
        <p:txBody>
          <a:bodyPr/>
          <a:lstStyle/>
          <a:p>
            <a:pPr lvl="1"/>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068964"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327577" y="5478796"/>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8747458" y="2886074"/>
            <a:ext cx="1845511" cy="1845511"/>
          </a:xfrm>
          <a:solidFill>
            <a:schemeClr val="bg1">
              <a:lumMod val="95000"/>
            </a:schemeClr>
          </a:solidFill>
        </p:spPr>
        <p:txBody>
          <a:body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488845" y="5084524"/>
            <a:ext cx="231770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7458" y="5464114"/>
            <a:ext cx="1845510"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4" name="Group 3">
            <a:extLst>
              <a:ext uri="{FF2B5EF4-FFF2-40B4-BE49-F238E27FC236}">
                <a16:creationId xmlns:a16="http://schemas.microsoft.com/office/drawing/2014/main" id="{73C911F2-9041-416A-B83C-F23B354E063B}"/>
              </a:ext>
              <a:ext uri="{C183D7F6-B498-43B3-948B-1728B52AA6E4}">
                <adec:decorative xmlns:adec="http://schemas.microsoft.com/office/drawing/2017/decorative" val="1"/>
              </a:ext>
            </a:extLst>
          </p:cNvPr>
          <p:cNvGrpSpPr/>
          <p:nvPr userDrawn="1"/>
        </p:nvGrpSpPr>
        <p:grpSpPr>
          <a:xfrm>
            <a:off x="7334250" y="0"/>
            <a:ext cx="4857750" cy="1724025"/>
            <a:chOff x="7334250" y="0"/>
            <a:chExt cx="4857750" cy="1724025"/>
          </a:xfrm>
        </p:grpSpPr>
        <p:cxnSp>
          <p:nvCxnSpPr>
            <p:cNvPr id="10" name="Straight Connector 9">
              <a:extLst>
                <a:ext uri="{FF2B5EF4-FFF2-40B4-BE49-F238E27FC236}">
                  <a16:creationId xmlns:a16="http://schemas.microsoft.com/office/drawing/2014/main" id="{4E4B72DA-52CB-4D39-A342-8857B4D959B2}"/>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1D9BCDA-DFB7-41A4-A7C7-CEE86CEDCBE5}"/>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122785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Slide 8 People">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87AAB93-862D-455E-9E73-3D0DAEFDEDB4}"/>
              </a:ext>
              <a:ext uri="{C183D7F6-B498-43B3-948B-1728B52AA6E4}">
                <adec:decorative xmlns:adec="http://schemas.microsoft.com/office/drawing/2017/decorative" val="1"/>
              </a:ext>
            </a:extLst>
          </p:cNvPr>
          <p:cNvGrpSpPr/>
          <p:nvPr userDrawn="1"/>
        </p:nvGrpSpPr>
        <p:grpSpPr>
          <a:xfrm>
            <a:off x="0" y="473953"/>
            <a:ext cx="12192000" cy="5621336"/>
            <a:chOff x="0" y="473953"/>
            <a:chExt cx="12192000" cy="5621336"/>
          </a:xfrm>
        </p:grpSpPr>
        <p:pic>
          <p:nvPicPr>
            <p:cNvPr id="13" name="Graphic 12">
              <a:extLst>
                <a:ext uri="{FF2B5EF4-FFF2-40B4-BE49-F238E27FC236}">
                  <a16:creationId xmlns:a16="http://schemas.microsoft.com/office/drawing/2014/main" id="{B0DFD584-E5CF-41EF-B51E-679CE22DDF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73953"/>
              <a:ext cx="2057400" cy="1647825"/>
            </a:xfrm>
            <a:prstGeom prst="rect">
              <a:avLst/>
            </a:prstGeom>
          </p:spPr>
        </p:pic>
        <p:pic>
          <p:nvPicPr>
            <p:cNvPr id="14" name="Graphic 13">
              <a:extLst>
                <a:ext uri="{FF2B5EF4-FFF2-40B4-BE49-F238E27FC236}">
                  <a16:creationId xmlns:a16="http://schemas.microsoft.com/office/drawing/2014/main" id="{E5C02DDF-25A6-42C7-9525-F279CE2095C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049000" y="5180889"/>
              <a:ext cx="1143000" cy="914400"/>
            </a:xfrm>
            <a:prstGeom prst="rect">
              <a:avLst/>
            </a:prstGeom>
          </p:spPr>
        </p:pic>
      </p:grpSp>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877176" y="2428875"/>
            <a:ext cx="1066800" cy="1066800"/>
          </a:xfrm>
          <a:solidFill>
            <a:schemeClr val="tx1"/>
          </a:solidFill>
        </p:spPr>
        <p:txBody>
          <a:bodyPr>
            <a:normAutofit/>
          </a:bodyPr>
          <a:lstStyle>
            <a:lvl1pPr marL="0" indent="0" algn="l">
              <a:lnSpc>
                <a:spcPct val="100000"/>
              </a:lnSpc>
              <a:buFont typeface="Arial" panose="020B0604020202020204" pitchFamily="34" charset="0"/>
              <a:buNone/>
              <a:defRPr sz="900">
                <a:solidFill>
                  <a:sysClr val="windowText" lastClr="000000"/>
                </a:solidFill>
              </a:defRPr>
            </a:lvl1p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500168"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500168"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4226270"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849262"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49262"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32" name="Picture Placeholder 10">
            <a:extLst>
              <a:ext uri="{FF2B5EF4-FFF2-40B4-BE49-F238E27FC236}">
                <a16:creationId xmlns:a16="http://schemas.microsoft.com/office/drawing/2014/main" id="{1938DB4D-239F-4E8E-8802-0470B0131189}"/>
              </a:ext>
            </a:extLst>
          </p:cNvPr>
          <p:cNvSpPr>
            <a:spLocks noGrp="1"/>
          </p:cNvSpPr>
          <p:nvPr>
            <p:ph type="pic" sz="quarter" idx="37"/>
          </p:nvPr>
        </p:nvSpPr>
        <p:spPr>
          <a:xfrm>
            <a:off x="665558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198355" y="3654378"/>
            <a:ext cx="2105135"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095999" y="3809747"/>
            <a:ext cx="2299855"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913681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759806"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4480" y="3809747"/>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5" name="Picture Placeholder 10">
            <a:extLst>
              <a:ext uri="{FF2B5EF4-FFF2-40B4-BE49-F238E27FC236}">
                <a16:creationId xmlns:a16="http://schemas.microsoft.com/office/drawing/2014/main" id="{1EBAEB1D-A7F9-4F90-B642-4277D3802BAB}"/>
              </a:ext>
            </a:extLst>
          </p:cNvPr>
          <p:cNvSpPr>
            <a:spLocks noGrp="1"/>
          </p:cNvSpPr>
          <p:nvPr>
            <p:ph type="pic" sz="quarter" idx="26"/>
          </p:nvPr>
        </p:nvSpPr>
        <p:spPr>
          <a:xfrm>
            <a:off x="1877176"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4" name="Text Placeholder 2">
            <a:extLst>
              <a:ext uri="{FF2B5EF4-FFF2-40B4-BE49-F238E27FC236}">
                <a16:creationId xmlns:a16="http://schemas.microsoft.com/office/drawing/2014/main" id="{22930C5B-603C-494E-A467-8B394D01D406}"/>
              </a:ext>
            </a:extLst>
          </p:cNvPr>
          <p:cNvSpPr>
            <a:spLocks noGrp="1"/>
          </p:cNvSpPr>
          <p:nvPr>
            <p:ph type="body" idx="25" hasCustomPrompt="1"/>
          </p:nvPr>
        </p:nvSpPr>
        <p:spPr>
          <a:xfrm>
            <a:off x="1500168"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2" name="Text Placeholder 2">
            <a:extLst>
              <a:ext uri="{FF2B5EF4-FFF2-40B4-BE49-F238E27FC236}">
                <a16:creationId xmlns:a16="http://schemas.microsoft.com/office/drawing/2014/main" id="{540C455F-A23B-493F-B95E-AB485D91DA6A}"/>
              </a:ext>
            </a:extLst>
          </p:cNvPr>
          <p:cNvSpPr>
            <a:spLocks noGrp="1"/>
          </p:cNvSpPr>
          <p:nvPr>
            <p:ph type="body" idx="33" hasCustomPrompt="1"/>
          </p:nvPr>
        </p:nvSpPr>
        <p:spPr>
          <a:xfrm>
            <a:off x="1500168"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6" name="Picture Placeholder 10">
            <a:extLst>
              <a:ext uri="{FF2B5EF4-FFF2-40B4-BE49-F238E27FC236}">
                <a16:creationId xmlns:a16="http://schemas.microsoft.com/office/drawing/2014/main" id="{9461A69E-14C8-4325-89AF-D4257C1C05BA}"/>
              </a:ext>
            </a:extLst>
          </p:cNvPr>
          <p:cNvSpPr>
            <a:spLocks noGrp="1"/>
          </p:cNvSpPr>
          <p:nvPr>
            <p:ph type="pic" sz="quarter" idx="27"/>
          </p:nvPr>
        </p:nvSpPr>
        <p:spPr>
          <a:xfrm>
            <a:off x="4226270"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9" name="Text Placeholder 2">
            <a:extLst>
              <a:ext uri="{FF2B5EF4-FFF2-40B4-BE49-F238E27FC236}">
                <a16:creationId xmlns:a16="http://schemas.microsoft.com/office/drawing/2014/main" id="{6D1C374C-DAF7-40EF-B279-4EC7A2AFE6A2}"/>
              </a:ext>
            </a:extLst>
          </p:cNvPr>
          <p:cNvSpPr>
            <a:spLocks noGrp="1"/>
          </p:cNvSpPr>
          <p:nvPr>
            <p:ph type="body" idx="30" hasCustomPrompt="1"/>
          </p:nvPr>
        </p:nvSpPr>
        <p:spPr>
          <a:xfrm>
            <a:off x="3849262"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3" name="Text Placeholder 2">
            <a:extLst>
              <a:ext uri="{FF2B5EF4-FFF2-40B4-BE49-F238E27FC236}">
                <a16:creationId xmlns:a16="http://schemas.microsoft.com/office/drawing/2014/main" id="{421FF438-E4E8-4643-BCB3-4A1C12429042}"/>
              </a:ext>
            </a:extLst>
          </p:cNvPr>
          <p:cNvSpPr>
            <a:spLocks noGrp="1"/>
          </p:cNvSpPr>
          <p:nvPr>
            <p:ph type="body" idx="34" hasCustomPrompt="1"/>
          </p:nvPr>
        </p:nvSpPr>
        <p:spPr>
          <a:xfrm>
            <a:off x="3849262"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33" name="Picture Placeholder 10">
            <a:extLst>
              <a:ext uri="{FF2B5EF4-FFF2-40B4-BE49-F238E27FC236}">
                <a16:creationId xmlns:a16="http://schemas.microsoft.com/office/drawing/2014/main" id="{E029C5CA-EDDA-4BF9-9051-8B09E98EE1E2}"/>
              </a:ext>
            </a:extLst>
          </p:cNvPr>
          <p:cNvSpPr>
            <a:spLocks noGrp="1"/>
          </p:cNvSpPr>
          <p:nvPr>
            <p:ph type="pic" sz="quarter" idx="38"/>
          </p:nvPr>
        </p:nvSpPr>
        <p:spPr>
          <a:xfrm>
            <a:off x="665558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0" name="Text Placeholder 2">
            <a:extLst>
              <a:ext uri="{FF2B5EF4-FFF2-40B4-BE49-F238E27FC236}">
                <a16:creationId xmlns:a16="http://schemas.microsoft.com/office/drawing/2014/main" id="{D4FEDD19-A7BA-45BB-93A0-F1E896C9F26D}"/>
              </a:ext>
            </a:extLst>
          </p:cNvPr>
          <p:cNvSpPr>
            <a:spLocks noGrp="1"/>
          </p:cNvSpPr>
          <p:nvPr>
            <p:ph type="body" idx="31" hasCustomPrompt="1"/>
          </p:nvPr>
        </p:nvSpPr>
        <p:spPr>
          <a:xfrm>
            <a:off x="633992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4" name="Text Placeholder 2">
            <a:extLst>
              <a:ext uri="{FF2B5EF4-FFF2-40B4-BE49-F238E27FC236}">
                <a16:creationId xmlns:a16="http://schemas.microsoft.com/office/drawing/2014/main" id="{A12F0175-7AEE-46B1-9590-D4A427680DC7}"/>
              </a:ext>
            </a:extLst>
          </p:cNvPr>
          <p:cNvSpPr>
            <a:spLocks noGrp="1"/>
          </p:cNvSpPr>
          <p:nvPr>
            <p:ph type="body" idx="35" hasCustomPrompt="1"/>
          </p:nvPr>
        </p:nvSpPr>
        <p:spPr>
          <a:xfrm>
            <a:off x="6339926" y="5668583"/>
            <a:ext cx="1813474"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58" name="Picture Placeholder 10">
            <a:extLst>
              <a:ext uri="{FF2B5EF4-FFF2-40B4-BE49-F238E27FC236}">
                <a16:creationId xmlns:a16="http://schemas.microsoft.com/office/drawing/2014/main" id="{622ED9F4-EB9B-4588-8501-BFECB846EE73}"/>
              </a:ext>
            </a:extLst>
          </p:cNvPr>
          <p:cNvSpPr>
            <a:spLocks noGrp="1"/>
          </p:cNvSpPr>
          <p:nvPr>
            <p:ph type="pic" sz="quarter" idx="29"/>
          </p:nvPr>
        </p:nvSpPr>
        <p:spPr>
          <a:xfrm>
            <a:off x="913681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1" name="Text Placeholder 2">
            <a:extLst>
              <a:ext uri="{FF2B5EF4-FFF2-40B4-BE49-F238E27FC236}">
                <a16:creationId xmlns:a16="http://schemas.microsoft.com/office/drawing/2014/main" id="{5026D39F-46AB-4680-9A52-F367344A3531}"/>
              </a:ext>
            </a:extLst>
          </p:cNvPr>
          <p:cNvSpPr>
            <a:spLocks noGrp="1"/>
          </p:cNvSpPr>
          <p:nvPr>
            <p:ph type="body" idx="32" hasCustomPrompt="1"/>
          </p:nvPr>
        </p:nvSpPr>
        <p:spPr>
          <a:xfrm>
            <a:off x="875980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5" name="Text Placeholder 2">
            <a:extLst>
              <a:ext uri="{FF2B5EF4-FFF2-40B4-BE49-F238E27FC236}">
                <a16:creationId xmlns:a16="http://schemas.microsoft.com/office/drawing/2014/main" id="{04E11FE2-6320-4E8C-A5B3-8104AF329ADA}"/>
              </a:ext>
            </a:extLst>
          </p:cNvPr>
          <p:cNvSpPr>
            <a:spLocks noGrp="1"/>
          </p:cNvSpPr>
          <p:nvPr>
            <p:ph type="body" idx="36" hasCustomPrompt="1"/>
          </p:nvPr>
        </p:nvSpPr>
        <p:spPr>
          <a:xfrm>
            <a:off x="8744480" y="5668583"/>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solidFill>
                  <a:srgbClr val="898989"/>
                </a:solidFill>
              </a:defRPr>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solidFill>
                  <a:srgbClr val="898989"/>
                </a:solidFill>
              </a:defRPr>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85712064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C17E5-24ED-44BC-BA50-02EF9035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33D101-3AF0-4F06-90ED-B83615C36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E9FDE-AF95-49F8-A927-35A23C9E6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20XX</a:t>
            </a:r>
          </a:p>
        </p:txBody>
      </p:sp>
      <p:sp>
        <p:nvSpPr>
          <p:cNvPr id="5" name="Footer Placeholder 4">
            <a:extLst>
              <a:ext uri="{FF2B5EF4-FFF2-40B4-BE49-F238E27FC236}">
                <a16:creationId xmlns:a16="http://schemas.microsoft.com/office/drawing/2014/main" id="{CC2E900D-8FF9-4E80-860D-89C2D3B4E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1A66A0C-1415-46A3-A1FF-BE18C70873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2319061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66" r:id="rId5"/>
    <p:sldLayoutId id="2147483667" r:id="rId6"/>
    <p:sldLayoutId id="2147483654" r:id="rId7"/>
    <p:sldLayoutId id="2147483663" r:id="rId8"/>
    <p:sldLayoutId id="2147483662" r:id="rId9"/>
    <p:sldLayoutId id="2147483668" r:id="rId10"/>
    <p:sldLayoutId id="2147483652" r:id="rId11"/>
    <p:sldLayoutId id="2147483653" r:id="rId12"/>
    <p:sldLayoutId id="2147483660" r:id="rId13"/>
    <p:sldLayoutId id="2147483664" r:id="rId14"/>
    <p:sldLayoutId id="2147483665" r:id="rId15"/>
  </p:sldLayoutIdLst>
  <p:hf hdr="0"/>
  <p:txStyles>
    <p:title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5451-6A4B-484B-9ED1-353CCE25B0F4}"/>
              </a:ext>
            </a:extLst>
          </p:cNvPr>
          <p:cNvSpPr>
            <a:spLocks noGrp="1"/>
          </p:cNvSpPr>
          <p:nvPr>
            <p:ph type="ctrTitle"/>
          </p:nvPr>
        </p:nvSpPr>
        <p:spPr>
          <a:xfrm>
            <a:off x="6416040" y="4434840"/>
            <a:ext cx="4941771" cy="1122202"/>
          </a:xfrm>
        </p:spPr>
        <p:txBody>
          <a:bodyPr/>
          <a:lstStyle/>
          <a:p>
            <a:r>
              <a:rPr lang="en-US" dirty="0"/>
              <a:t>Beyond the </a:t>
            </a:r>
            <a:r>
              <a:rPr lang="en-US" dirty="0" err="1"/>
              <a:t>PAndemic</a:t>
            </a:r>
            <a:endParaRPr lang="en-US" dirty="0"/>
          </a:p>
        </p:txBody>
      </p:sp>
      <p:sp>
        <p:nvSpPr>
          <p:cNvPr id="3" name="Subtitle 2">
            <a:extLst>
              <a:ext uri="{FF2B5EF4-FFF2-40B4-BE49-F238E27FC236}">
                <a16:creationId xmlns:a16="http://schemas.microsoft.com/office/drawing/2014/main" id="{0236A1B4-B8D1-4A72-8E20-0703F54BF1FE}"/>
              </a:ext>
            </a:extLst>
          </p:cNvPr>
          <p:cNvSpPr>
            <a:spLocks noGrp="1"/>
          </p:cNvSpPr>
          <p:nvPr>
            <p:ph type="subTitle" idx="1"/>
          </p:nvPr>
        </p:nvSpPr>
        <p:spPr>
          <a:xfrm>
            <a:off x="6416041" y="5586890"/>
            <a:ext cx="4941770" cy="396660"/>
          </a:xfrm>
        </p:spPr>
        <p:txBody>
          <a:bodyPr>
            <a:normAutofit/>
          </a:bodyPr>
          <a:lstStyle/>
          <a:p>
            <a:r>
              <a:rPr lang="en-US" dirty="0"/>
              <a:t>Michelle Rogge</a:t>
            </a:r>
          </a:p>
        </p:txBody>
      </p:sp>
    </p:spTree>
    <p:extLst>
      <p:ext uri="{BB962C8B-B14F-4D97-AF65-F5344CB8AC3E}">
        <p14:creationId xmlns:p14="http://schemas.microsoft.com/office/powerpoint/2010/main" val="2586058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F5859-10C9-4588-9727-B9362E26C29D}"/>
              </a:ext>
            </a:extLst>
          </p:cNvPr>
          <p:cNvSpPr>
            <a:spLocks noGrp="1"/>
          </p:cNvSpPr>
          <p:nvPr>
            <p:ph type="title"/>
          </p:nvPr>
        </p:nvSpPr>
        <p:spPr>
          <a:xfrm>
            <a:off x="1333500" y="1020445"/>
            <a:ext cx="2895600" cy="1325563"/>
          </a:xfrm>
        </p:spPr>
        <p:txBody>
          <a:bodyPr/>
          <a:lstStyle/>
          <a:p>
            <a:r>
              <a:rPr lang="en-US" dirty="0"/>
              <a:t>AGENDA</a:t>
            </a:r>
          </a:p>
        </p:txBody>
      </p:sp>
      <p:sp>
        <p:nvSpPr>
          <p:cNvPr id="3" name="Content Placeholder 2">
            <a:extLst>
              <a:ext uri="{FF2B5EF4-FFF2-40B4-BE49-F238E27FC236}">
                <a16:creationId xmlns:a16="http://schemas.microsoft.com/office/drawing/2014/main" id="{5671D7E5-EF66-4BCD-8DAA-E9061157F0BE}"/>
              </a:ext>
            </a:extLst>
          </p:cNvPr>
          <p:cNvSpPr>
            <a:spLocks noGrp="1"/>
          </p:cNvSpPr>
          <p:nvPr>
            <p:ph idx="1"/>
          </p:nvPr>
        </p:nvSpPr>
        <p:spPr>
          <a:xfrm>
            <a:off x="1333500" y="2924175"/>
            <a:ext cx="2895600" cy="2519363"/>
          </a:xfrm>
        </p:spPr>
        <p:txBody>
          <a:bodyPr/>
          <a:lstStyle/>
          <a:p>
            <a:r>
              <a:rPr lang="en-US" dirty="0"/>
              <a:t>What?</a:t>
            </a:r>
          </a:p>
          <a:p>
            <a:r>
              <a:rPr lang="en-US" dirty="0"/>
              <a:t>Who?</a:t>
            </a:r>
          </a:p>
          <a:p>
            <a:r>
              <a:rPr lang="en-US" dirty="0"/>
              <a:t>Why?</a:t>
            </a:r>
          </a:p>
          <a:p>
            <a:endParaRPr lang="en-US" dirty="0"/>
          </a:p>
        </p:txBody>
      </p:sp>
      <p:sp>
        <p:nvSpPr>
          <p:cNvPr id="5" name="Date Placeholder 4">
            <a:extLst>
              <a:ext uri="{FF2B5EF4-FFF2-40B4-BE49-F238E27FC236}">
                <a16:creationId xmlns:a16="http://schemas.microsoft.com/office/drawing/2014/main" id="{9AB5BAF8-EA80-4AD4-8D83-5960C299573A}"/>
              </a:ext>
            </a:extLst>
          </p:cNvPr>
          <p:cNvSpPr>
            <a:spLocks noGrp="1"/>
          </p:cNvSpPr>
          <p:nvPr>
            <p:ph type="dt" sz="half" idx="10"/>
          </p:nvPr>
        </p:nvSpPr>
        <p:spPr>
          <a:xfrm>
            <a:off x="1333500" y="6356350"/>
            <a:ext cx="985157" cy="365125"/>
          </a:xfrm>
        </p:spPr>
        <p:txBody>
          <a:bodyPr/>
          <a:lstStyle/>
          <a:p>
            <a:r>
              <a:rPr lang="en-US" dirty="0"/>
              <a:t>01/30/2023</a:t>
            </a:r>
          </a:p>
        </p:txBody>
      </p:sp>
      <p:sp>
        <p:nvSpPr>
          <p:cNvPr id="4" name="Footer Placeholder 3">
            <a:extLst>
              <a:ext uri="{FF2B5EF4-FFF2-40B4-BE49-F238E27FC236}">
                <a16:creationId xmlns:a16="http://schemas.microsoft.com/office/drawing/2014/main" id="{36C19884-873C-4D13-BE6D-318CF07B0D12}"/>
              </a:ext>
            </a:extLst>
          </p:cNvPr>
          <p:cNvSpPr>
            <a:spLocks noGrp="1"/>
          </p:cNvSpPr>
          <p:nvPr>
            <p:ph type="ftr" sz="quarter" idx="11"/>
          </p:nvPr>
        </p:nvSpPr>
        <p:spPr>
          <a:xfrm>
            <a:off x="2669886" y="6356349"/>
            <a:ext cx="2482842" cy="365125"/>
          </a:xfrm>
        </p:spPr>
        <p:txBody>
          <a:bodyPr/>
          <a:lstStyle/>
          <a:p>
            <a:r>
              <a:rPr lang="en-US" dirty="0"/>
              <a:t>Beyond the Pandemic</a:t>
            </a:r>
          </a:p>
        </p:txBody>
      </p:sp>
      <p:sp>
        <p:nvSpPr>
          <p:cNvPr id="6" name="Slide Number Placeholder 5">
            <a:extLst>
              <a:ext uri="{FF2B5EF4-FFF2-40B4-BE49-F238E27FC236}">
                <a16:creationId xmlns:a16="http://schemas.microsoft.com/office/drawing/2014/main" id="{7C991F00-87A7-45A6-8029-B097FA72498D}"/>
              </a:ext>
            </a:extLst>
          </p:cNvPr>
          <p:cNvSpPr>
            <a:spLocks noGrp="1"/>
          </p:cNvSpPr>
          <p:nvPr>
            <p:ph type="sldNum" sz="quarter" idx="12"/>
          </p:nvPr>
        </p:nvSpPr>
        <p:spPr>
          <a:xfrm>
            <a:off x="5536305" y="6356350"/>
            <a:ext cx="987552" cy="365125"/>
          </a:xfrm>
        </p:spPr>
        <p:txBody>
          <a:bodyPr/>
          <a:lstStyle/>
          <a:p>
            <a:fld id="{A49DFD55-3C28-40EF-9E31-A92D2E4017FF}" type="slidenum">
              <a:rPr lang="en-US" smtClean="0"/>
              <a:pPr/>
              <a:t>2</a:t>
            </a:fld>
            <a:endParaRPr lang="en-US" dirty="0"/>
          </a:p>
        </p:txBody>
      </p:sp>
    </p:spTree>
    <p:extLst>
      <p:ext uri="{BB962C8B-B14F-4D97-AF65-F5344CB8AC3E}">
        <p14:creationId xmlns:p14="http://schemas.microsoft.com/office/powerpoint/2010/main" val="1713219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2731C-311B-46F7-A865-6C3AF6B09A47}"/>
              </a:ext>
            </a:extLst>
          </p:cNvPr>
          <p:cNvSpPr>
            <a:spLocks noGrp="1"/>
          </p:cNvSpPr>
          <p:nvPr>
            <p:ph type="title"/>
          </p:nvPr>
        </p:nvSpPr>
        <p:spPr>
          <a:xfrm>
            <a:off x="1362075" y="1671639"/>
            <a:ext cx="5111750" cy="1204912"/>
          </a:xfrm>
        </p:spPr>
        <p:txBody>
          <a:bodyPr/>
          <a:lstStyle/>
          <a:p>
            <a:r>
              <a:rPr lang="en-US" dirty="0"/>
              <a:t>What?</a:t>
            </a:r>
          </a:p>
        </p:txBody>
      </p:sp>
      <p:sp>
        <p:nvSpPr>
          <p:cNvPr id="3" name="Text Placeholder 2">
            <a:extLst>
              <a:ext uri="{FF2B5EF4-FFF2-40B4-BE49-F238E27FC236}">
                <a16:creationId xmlns:a16="http://schemas.microsoft.com/office/drawing/2014/main" id="{9D5232F9-FD00-464A-9F17-619C91AEF8F3}"/>
              </a:ext>
            </a:extLst>
          </p:cNvPr>
          <p:cNvSpPr>
            <a:spLocks noGrp="1"/>
          </p:cNvSpPr>
          <p:nvPr>
            <p:ph type="body" idx="1"/>
          </p:nvPr>
        </p:nvSpPr>
        <p:spPr>
          <a:xfrm>
            <a:off x="1362075" y="3660774"/>
            <a:ext cx="5111750" cy="1525588"/>
          </a:xfrm>
        </p:spPr>
        <p:txBody>
          <a:bodyPr/>
          <a:lstStyle/>
          <a:p>
            <a:pPr algn="ctr"/>
            <a:r>
              <a:rPr lang="en-US" sz="1800" dirty="0">
                <a:solidFill>
                  <a:srgbClr val="000000"/>
                </a:solidFill>
                <a:effectLst/>
                <a:latin typeface="Helvetica Neue"/>
                <a:ea typeface="Calibri" panose="020F0502020204030204" pitchFamily="34" charset="0"/>
                <a:cs typeface="Calibri" panose="020F0502020204030204" pitchFamily="34" charset="0"/>
              </a:rPr>
              <a:t>'Living in Times of Response and Recovery: Communication and Engagement Strategies for Ongoing Pandemic Response'</a:t>
            </a:r>
            <a:endParaRPr lang="en-US" dirty="0"/>
          </a:p>
        </p:txBody>
      </p:sp>
      <p:sp>
        <p:nvSpPr>
          <p:cNvPr id="4" name="Date Placeholder 3">
            <a:extLst>
              <a:ext uri="{FF2B5EF4-FFF2-40B4-BE49-F238E27FC236}">
                <a16:creationId xmlns:a16="http://schemas.microsoft.com/office/drawing/2014/main" id="{70E12647-CCB2-45E2-A9CB-A868F490497E}"/>
              </a:ext>
            </a:extLst>
          </p:cNvPr>
          <p:cNvSpPr>
            <a:spLocks noGrp="1"/>
          </p:cNvSpPr>
          <p:nvPr>
            <p:ph type="dt" sz="half" idx="10"/>
          </p:nvPr>
        </p:nvSpPr>
        <p:spPr>
          <a:xfrm>
            <a:off x="838200" y="6356350"/>
            <a:ext cx="1219200" cy="365125"/>
          </a:xfrm>
        </p:spPr>
        <p:txBody>
          <a:bodyPr/>
          <a:lstStyle/>
          <a:p>
            <a:r>
              <a:rPr lang="en-US" dirty="0"/>
              <a:t>01/30/2023</a:t>
            </a:r>
          </a:p>
        </p:txBody>
      </p:sp>
      <p:sp>
        <p:nvSpPr>
          <p:cNvPr id="5" name="Footer Placeholder 4">
            <a:extLst>
              <a:ext uri="{FF2B5EF4-FFF2-40B4-BE49-F238E27FC236}">
                <a16:creationId xmlns:a16="http://schemas.microsoft.com/office/drawing/2014/main" id="{8D51ED20-04D4-4894-B0C2-9C541A61A734}"/>
              </a:ext>
            </a:extLst>
          </p:cNvPr>
          <p:cNvSpPr>
            <a:spLocks noGrp="1"/>
          </p:cNvSpPr>
          <p:nvPr>
            <p:ph type="ftr" sz="quarter" idx="11"/>
          </p:nvPr>
        </p:nvSpPr>
        <p:spPr>
          <a:xfrm>
            <a:off x="2463800" y="6356350"/>
            <a:ext cx="3479800" cy="365125"/>
          </a:xfrm>
        </p:spPr>
        <p:txBody>
          <a:bodyPr/>
          <a:lstStyle/>
          <a:p>
            <a:r>
              <a:rPr lang="en-US" dirty="0"/>
              <a:t>Beyond the Pandemic</a:t>
            </a:r>
          </a:p>
        </p:txBody>
      </p:sp>
      <p:sp>
        <p:nvSpPr>
          <p:cNvPr id="6" name="Slide Number Placeholder 5">
            <a:extLst>
              <a:ext uri="{FF2B5EF4-FFF2-40B4-BE49-F238E27FC236}">
                <a16:creationId xmlns:a16="http://schemas.microsoft.com/office/drawing/2014/main" id="{7BC1787E-7110-4989-B0B8-DD4E0ACC09DF}"/>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3</a:t>
            </a:fld>
            <a:endParaRPr lang="en-US" dirty="0"/>
          </a:p>
        </p:txBody>
      </p:sp>
    </p:spTree>
    <p:extLst>
      <p:ext uri="{BB962C8B-B14F-4D97-AF65-F5344CB8AC3E}">
        <p14:creationId xmlns:p14="http://schemas.microsoft.com/office/powerpoint/2010/main" val="3571516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FC28-E0BD-4387-B8BE-9965D1A57FF1}"/>
              </a:ext>
            </a:extLst>
          </p:cNvPr>
          <p:cNvSpPr>
            <a:spLocks noGrp="1"/>
          </p:cNvSpPr>
          <p:nvPr>
            <p:ph type="title"/>
          </p:nvPr>
        </p:nvSpPr>
        <p:spPr>
          <a:xfrm>
            <a:off x="5476875" y="1671639"/>
            <a:ext cx="5111750" cy="1204912"/>
          </a:xfrm>
        </p:spPr>
        <p:txBody>
          <a:bodyPr/>
          <a:lstStyle/>
          <a:p>
            <a:r>
              <a:rPr lang="en-US" dirty="0"/>
              <a:t>Who?</a:t>
            </a:r>
          </a:p>
        </p:txBody>
      </p:sp>
      <p:sp>
        <p:nvSpPr>
          <p:cNvPr id="3" name="Text Placeholder 2">
            <a:extLst>
              <a:ext uri="{FF2B5EF4-FFF2-40B4-BE49-F238E27FC236}">
                <a16:creationId xmlns:a16="http://schemas.microsoft.com/office/drawing/2014/main" id="{FED19BCA-B61F-4EA6-A1FB-CCA3BD8506FB}"/>
              </a:ext>
            </a:extLst>
          </p:cNvPr>
          <p:cNvSpPr>
            <a:spLocks noGrp="1"/>
          </p:cNvSpPr>
          <p:nvPr>
            <p:ph type="body" idx="1"/>
          </p:nvPr>
        </p:nvSpPr>
        <p:spPr>
          <a:xfrm>
            <a:off x="5476875" y="3660774"/>
            <a:ext cx="5111750" cy="1525588"/>
          </a:xfrm>
        </p:spPr>
        <p:txBody>
          <a:bodyPr>
            <a:normAutofit/>
          </a:bodyPr>
          <a:lstStyle/>
          <a:p>
            <a:r>
              <a:rPr lang="en-US" dirty="0"/>
              <a:t>Dr. Kira </a:t>
            </a:r>
            <a:r>
              <a:rPr lang="en-US" dirty="0" err="1"/>
              <a:t>Mauseth</a:t>
            </a:r>
            <a:r>
              <a:rPr lang="en-US" dirty="0"/>
              <a:t> – WA DOH Behavioral Health Strike Team</a:t>
            </a:r>
          </a:p>
          <a:p>
            <a:endParaRPr lang="en-US" dirty="0"/>
          </a:p>
          <a:p>
            <a:r>
              <a:rPr lang="en-US" dirty="0"/>
              <a:t>Dr. </a:t>
            </a:r>
            <a:r>
              <a:rPr lang="en-US" dirty="0" err="1"/>
              <a:t>Tona</a:t>
            </a:r>
            <a:r>
              <a:rPr lang="en-US" dirty="0"/>
              <a:t> McGuire – WA DOH Behavioral Health Strike Team</a:t>
            </a:r>
          </a:p>
        </p:txBody>
      </p:sp>
      <p:sp>
        <p:nvSpPr>
          <p:cNvPr id="4" name="Date Placeholder 3">
            <a:extLst>
              <a:ext uri="{FF2B5EF4-FFF2-40B4-BE49-F238E27FC236}">
                <a16:creationId xmlns:a16="http://schemas.microsoft.com/office/drawing/2014/main" id="{00560550-EE65-43CE-B899-F421E74287A1}"/>
              </a:ext>
            </a:extLst>
          </p:cNvPr>
          <p:cNvSpPr>
            <a:spLocks noGrp="1"/>
          </p:cNvSpPr>
          <p:nvPr>
            <p:ph type="dt" sz="half" idx="10"/>
          </p:nvPr>
        </p:nvSpPr>
        <p:spPr>
          <a:xfrm>
            <a:off x="838200" y="6356350"/>
            <a:ext cx="2743200" cy="365125"/>
          </a:xfrm>
        </p:spPr>
        <p:txBody>
          <a:bodyPr/>
          <a:lstStyle/>
          <a:p>
            <a:r>
              <a:rPr lang="en-US" dirty="0"/>
              <a:t>01/30/2023</a:t>
            </a:r>
          </a:p>
        </p:txBody>
      </p:sp>
      <p:sp>
        <p:nvSpPr>
          <p:cNvPr id="5" name="Footer Placeholder 4">
            <a:extLst>
              <a:ext uri="{FF2B5EF4-FFF2-40B4-BE49-F238E27FC236}">
                <a16:creationId xmlns:a16="http://schemas.microsoft.com/office/drawing/2014/main" id="{4135E32A-1A8C-43D2-9C6E-12887B4DEDFB}"/>
              </a:ext>
            </a:extLst>
          </p:cNvPr>
          <p:cNvSpPr>
            <a:spLocks noGrp="1"/>
          </p:cNvSpPr>
          <p:nvPr>
            <p:ph type="ftr" sz="quarter" idx="11"/>
          </p:nvPr>
        </p:nvSpPr>
        <p:spPr>
          <a:xfrm>
            <a:off x="4038600" y="6356350"/>
            <a:ext cx="4114800" cy="365125"/>
          </a:xfrm>
        </p:spPr>
        <p:txBody>
          <a:bodyPr/>
          <a:lstStyle/>
          <a:p>
            <a:r>
              <a:rPr lang="en-US" dirty="0"/>
              <a:t>Beyond the Pandemic</a:t>
            </a:r>
          </a:p>
        </p:txBody>
      </p:sp>
      <p:sp>
        <p:nvSpPr>
          <p:cNvPr id="6" name="Slide Number Placeholder 5">
            <a:extLst>
              <a:ext uri="{FF2B5EF4-FFF2-40B4-BE49-F238E27FC236}">
                <a16:creationId xmlns:a16="http://schemas.microsoft.com/office/drawing/2014/main" id="{7C4B8313-9270-4128-8674-3A3E42B806BC}"/>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4</a:t>
            </a:fld>
            <a:endParaRPr lang="en-US" dirty="0"/>
          </a:p>
        </p:txBody>
      </p:sp>
    </p:spTree>
    <p:extLst>
      <p:ext uri="{BB962C8B-B14F-4D97-AF65-F5344CB8AC3E}">
        <p14:creationId xmlns:p14="http://schemas.microsoft.com/office/powerpoint/2010/main" val="1742861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3DB88-62DD-4C41-977F-D59BEF14EE76}"/>
              </a:ext>
            </a:extLst>
          </p:cNvPr>
          <p:cNvSpPr>
            <a:spLocks noGrp="1"/>
          </p:cNvSpPr>
          <p:nvPr>
            <p:ph type="title"/>
          </p:nvPr>
        </p:nvSpPr>
        <p:spPr>
          <a:xfrm>
            <a:off x="838200" y="5509419"/>
            <a:ext cx="4082142" cy="585788"/>
          </a:xfrm>
        </p:spPr>
        <p:txBody>
          <a:bodyPr/>
          <a:lstStyle/>
          <a:p>
            <a:r>
              <a:rPr lang="en-US" dirty="0"/>
              <a:t>Why?</a:t>
            </a:r>
          </a:p>
        </p:txBody>
      </p:sp>
      <p:sp>
        <p:nvSpPr>
          <p:cNvPr id="3" name="Text Placeholder 2">
            <a:extLst>
              <a:ext uri="{FF2B5EF4-FFF2-40B4-BE49-F238E27FC236}">
                <a16:creationId xmlns:a16="http://schemas.microsoft.com/office/drawing/2014/main" id="{AEF37E83-2D8B-42EF-A2C4-5D2BBDB1F05B}"/>
              </a:ext>
            </a:extLst>
          </p:cNvPr>
          <p:cNvSpPr>
            <a:spLocks noGrp="1"/>
          </p:cNvSpPr>
          <p:nvPr>
            <p:ph type="body" sz="quarter" idx="13"/>
          </p:nvPr>
        </p:nvSpPr>
        <p:spPr>
          <a:xfrm>
            <a:off x="166074" y="1507772"/>
            <a:ext cx="2141764" cy="514350"/>
          </a:xfrm>
        </p:spPr>
        <p:txBody>
          <a:bodyPr/>
          <a:lstStyle/>
          <a:p>
            <a:r>
              <a:rPr lang="en-US" dirty="0"/>
              <a:t>Students</a:t>
            </a:r>
          </a:p>
        </p:txBody>
      </p:sp>
      <p:sp>
        <p:nvSpPr>
          <p:cNvPr id="4" name="Text Placeholder 3">
            <a:extLst>
              <a:ext uri="{FF2B5EF4-FFF2-40B4-BE49-F238E27FC236}">
                <a16:creationId xmlns:a16="http://schemas.microsoft.com/office/drawing/2014/main" id="{B0D77839-2CFD-4BC8-85DA-9EE69CCE1B20}"/>
              </a:ext>
            </a:extLst>
          </p:cNvPr>
          <p:cNvSpPr>
            <a:spLocks noGrp="1"/>
          </p:cNvSpPr>
          <p:nvPr>
            <p:ph type="body" sz="quarter" idx="14"/>
          </p:nvPr>
        </p:nvSpPr>
        <p:spPr>
          <a:xfrm>
            <a:off x="732131" y="2584097"/>
            <a:ext cx="2141764" cy="514350"/>
          </a:xfrm>
        </p:spPr>
        <p:txBody>
          <a:bodyPr/>
          <a:lstStyle/>
          <a:p>
            <a:r>
              <a:rPr lang="en-US" dirty="0"/>
              <a:t>Students</a:t>
            </a:r>
          </a:p>
        </p:txBody>
      </p:sp>
      <p:sp>
        <p:nvSpPr>
          <p:cNvPr id="5" name="Text Placeholder 4">
            <a:extLst>
              <a:ext uri="{FF2B5EF4-FFF2-40B4-BE49-F238E27FC236}">
                <a16:creationId xmlns:a16="http://schemas.microsoft.com/office/drawing/2014/main" id="{57E386FF-C90F-4484-A843-D4BA75FFF002}"/>
              </a:ext>
            </a:extLst>
          </p:cNvPr>
          <p:cNvSpPr>
            <a:spLocks noGrp="1"/>
          </p:cNvSpPr>
          <p:nvPr>
            <p:ph type="body" sz="quarter" idx="15"/>
          </p:nvPr>
        </p:nvSpPr>
        <p:spPr>
          <a:xfrm>
            <a:off x="1338556" y="3660422"/>
            <a:ext cx="2141764" cy="514350"/>
          </a:xfrm>
        </p:spPr>
        <p:txBody>
          <a:bodyPr/>
          <a:lstStyle/>
          <a:p>
            <a:r>
              <a:rPr lang="en-US" dirty="0"/>
              <a:t>Students</a:t>
            </a:r>
          </a:p>
        </p:txBody>
      </p:sp>
      <p:sp>
        <p:nvSpPr>
          <p:cNvPr id="6" name="Text Placeholder 5">
            <a:extLst>
              <a:ext uri="{FF2B5EF4-FFF2-40B4-BE49-F238E27FC236}">
                <a16:creationId xmlns:a16="http://schemas.microsoft.com/office/drawing/2014/main" id="{F30780D1-5C1B-411C-81ED-7B9970FCBF8A}"/>
              </a:ext>
            </a:extLst>
          </p:cNvPr>
          <p:cNvSpPr>
            <a:spLocks noGrp="1"/>
          </p:cNvSpPr>
          <p:nvPr>
            <p:ph type="body" sz="quarter" idx="16"/>
          </p:nvPr>
        </p:nvSpPr>
        <p:spPr>
          <a:xfrm>
            <a:off x="1922756" y="4736748"/>
            <a:ext cx="2141764" cy="514350"/>
          </a:xfrm>
        </p:spPr>
        <p:txBody>
          <a:bodyPr/>
          <a:lstStyle/>
          <a:p>
            <a:r>
              <a:rPr lang="en-US" dirty="0"/>
              <a:t>Students</a:t>
            </a:r>
          </a:p>
        </p:txBody>
      </p:sp>
      <p:sp>
        <p:nvSpPr>
          <p:cNvPr id="12" name="Text Placeholder 11">
            <a:extLst>
              <a:ext uri="{FF2B5EF4-FFF2-40B4-BE49-F238E27FC236}">
                <a16:creationId xmlns:a16="http://schemas.microsoft.com/office/drawing/2014/main" id="{FABE7D8B-D1CD-44C0-AD2D-2ABA67684E97}"/>
              </a:ext>
            </a:extLst>
          </p:cNvPr>
          <p:cNvSpPr>
            <a:spLocks noGrp="1"/>
          </p:cNvSpPr>
          <p:nvPr>
            <p:ph type="body" sz="quarter" idx="17"/>
          </p:nvPr>
        </p:nvSpPr>
        <p:spPr>
          <a:xfrm>
            <a:off x="4401536" y="1613528"/>
            <a:ext cx="5102680" cy="1010842"/>
          </a:xfrm>
        </p:spPr>
        <p:txBody>
          <a:bodyPr>
            <a:normAutofit/>
          </a:bodyPr>
          <a:lstStyle/>
          <a:p>
            <a:r>
              <a:rPr lang="en-US" dirty="0"/>
              <a:t>High school students experienced loss of parental job, physical abuse, emotional abuse, hopelessness and poor mental health during the pandemic.  All of this impacts the operation of the limbic system in their brains.</a:t>
            </a:r>
          </a:p>
        </p:txBody>
      </p:sp>
      <p:sp>
        <p:nvSpPr>
          <p:cNvPr id="13" name="Text Placeholder 12">
            <a:extLst>
              <a:ext uri="{FF2B5EF4-FFF2-40B4-BE49-F238E27FC236}">
                <a16:creationId xmlns:a16="http://schemas.microsoft.com/office/drawing/2014/main" id="{8C2F0B15-120C-423F-8EE5-F303B19D5CC5}"/>
              </a:ext>
            </a:extLst>
          </p:cNvPr>
          <p:cNvSpPr>
            <a:spLocks noGrp="1"/>
          </p:cNvSpPr>
          <p:nvPr>
            <p:ph type="body" sz="quarter" idx="18"/>
          </p:nvPr>
        </p:nvSpPr>
        <p:spPr>
          <a:xfrm>
            <a:off x="4986029" y="2682564"/>
            <a:ext cx="5102680" cy="1010842"/>
          </a:xfrm>
        </p:spPr>
        <p:txBody>
          <a:bodyPr>
            <a:normAutofit/>
          </a:bodyPr>
          <a:lstStyle/>
          <a:p>
            <a:r>
              <a:rPr lang="en-US" dirty="0"/>
              <a:t>Access to mental health services now and during the pandemic were woefully inadequate, while suicide attempts and incidence of self-harm using poison were up 58% from 2019-2021</a:t>
            </a:r>
          </a:p>
        </p:txBody>
      </p:sp>
      <p:sp>
        <p:nvSpPr>
          <p:cNvPr id="14" name="Text Placeholder 13">
            <a:extLst>
              <a:ext uri="{FF2B5EF4-FFF2-40B4-BE49-F238E27FC236}">
                <a16:creationId xmlns:a16="http://schemas.microsoft.com/office/drawing/2014/main" id="{300D2644-F516-41F1-A88D-93673EA209A4}"/>
              </a:ext>
            </a:extLst>
          </p:cNvPr>
          <p:cNvSpPr>
            <a:spLocks noGrp="1"/>
          </p:cNvSpPr>
          <p:nvPr>
            <p:ph type="body" sz="quarter" idx="19"/>
          </p:nvPr>
        </p:nvSpPr>
        <p:spPr>
          <a:xfrm>
            <a:off x="5576938" y="3755394"/>
            <a:ext cx="5102680" cy="1010842"/>
          </a:xfrm>
        </p:spPr>
        <p:txBody>
          <a:bodyPr>
            <a:normAutofit fontScale="92500"/>
          </a:bodyPr>
          <a:lstStyle/>
          <a:p>
            <a:r>
              <a:rPr lang="en-US" dirty="0"/>
              <a:t>Disasters, like the pandemic, impact behavioral health.  Not only students but also staff, families and communities. The impacts of COVID are not excuses rather reasons for academic and behavioral struggles now and during the pandemic.</a:t>
            </a:r>
          </a:p>
        </p:txBody>
      </p:sp>
      <p:sp>
        <p:nvSpPr>
          <p:cNvPr id="15" name="Text Placeholder 14">
            <a:extLst>
              <a:ext uri="{FF2B5EF4-FFF2-40B4-BE49-F238E27FC236}">
                <a16:creationId xmlns:a16="http://schemas.microsoft.com/office/drawing/2014/main" id="{9405A1F0-98C1-4B11-8D9A-3C009ADC44D0}"/>
              </a:ext>
            </a:extLst>
          </p:cNvPr>
          <p:cNvSpPr>
            <a:spLocks noGrp="1"/>
          </p:cNvSpPr>
          <p:nvPr>
            <p:ph type="body" sz="quarter" idx="20"/>
          </p:nvPr>
        </p:nvSpPr>
        <p:spPr>
          <a:xfrm>
            <a:off x="6175280" y="4824430"/>
            <a:ext cx="5102680" cy="1010842"/>
          </a:xfrm>
        </p:spPr>
        <p:txBody>
          <a:bodyPr>
            <a:normAutofit/>
          </a:bodyPr>
          <a:lstStyle/>
          <a:p>
            <a:r>
              <a:rPr lang="en-US" dirty="0"/>
              <a:t>Building resilience and making connections during recovery from the pandemic will lead to improved outcomes for all.  Students need Trust, Safety, Routine, Stability, Control and a Sense of Future as we recover from the pandemic.</a:t>
            </a:r>
          </a:p>
        </p:txBody>
      </p:sp>
      <p:sp>
        <p:nvSpPr>
          <p:cNvPr id="16" name="Date Placeholder 15">
            <a:extLst>
              <a:ext uri="{FF2B5EF4-FFF2-40B4-BE49-F238E27FC236}">
                <a16:creationId xmlns:a16="http://schemas.microsoft.com/office/drawing/2014/main" id="{24238BD7-9B10-4E64-B1B4-FDE6DD70AA60}"/>
              </a:ext>
            </a:extLst>
          </p:cNvPr>
          <p:cNvSpPr>
            <a:spLocks noGrp="1"/>
          </p:cNvSpPr>
          <p:nvPr>
            <p:ph type="dt" sz="half" idx="10"/>
          </p:nvPr>
        </p:nvSpPr>
        <p:spPr>
          <a:xfrm>
            <a:off x="838200" y="6356350"/>
            <a:ext cx="2743200" cy="365125"/>
          </a:xfrm>
        </p:spPr>
        <p:txBody>
          <a:bodyPr/>
          <a:lstStyle/>
          <a:p>
            <a:r>
              <a:rPr lang="en-US" dirty="0"/>
              <a:t>01/30/2023</a:t>
            </a:r>
          </a:p>
        </p:txBody>
      </p:sp>
      <p:sp>
        <p:nvSpPr>
          <p:cNvPr id="17" name="Footer Placeholder 16">
            <a:extLst>
              <a:ext uri="{FF2B5EF4-FFF2-40B4-BE49-F238E27FC236}">
                <a16:creationId xmlns:a16="http://schemas.microsoft.com/office/drawing/2014/main" id="{CD3D67B7-A821-49FC-94BE-19EDE9D319A5}"/>
              </a:ext>
            </a:extLst>
          </p:cNvPr>
          <p:cNvSpPr>
            <a:spLocks noGrp="1"/>
          </p:cNvSpPr>
          <p:nvPr>
            <p:ph type="ftr" sz="quarter" idx="11"/>
          </p:nvPr>
        </p:nvSpPr>
        <p:spPr>
          <a:xfrm>
            <a:off x="6749143" y="6356350"/>
            <a:ext cx="3775981" cy="365125"/>
          </a:xfrm>
        </p:spPr>
        <p:txBody>
          <a:bodyPr/>
          <a:lstStyle/>
          <a:p>
            <a:r>
              <a:rPr lang="en-US" dirty="0"/>
              <a:t>Beyond The Pandemic</a:t>
            </a:r>
          </a:p>
        </p:txBody>
      </p:sp>
      <p:sp>
        <p:nvSpPr>
          <p:cNvPr id="18" name="Slide Number Placeholder 17">
            <a:extLst>
              <a:ext uri="{FF2B5EF4-FFF2-40B4-BE49-F238E27FC236}">
                <a16:creationId xmlns:a16="http://schemas.microsoft.com/office/drawing/2014/main" id="{C8D6D0E8-3983-4B7D-ADB2-077E17AD3BD0}"/>
              </a:ext>
            </a:extLst>
          </p:cNvPr>
          <p:cNvSpPr>
            <a:spLocks noGrp="1"/>
          </p:cNvSpPr>
          <p:nvPr>
            <p:ph type="sldNum" sz="quarter" idx="12"/>
          </p:nvPr>
        </p:nvSpPr>
        <p:spPr>
          <a:xfrm>
            <a:off x="10810874" y="6356350"/>
            <a:ext cx="542925" cy="365125"/>
          </a:xfrm>
        </p:spPr>
        <p:txBody>
          <a:bodyPr/>
          <a:lstStyle/>
          <a:p>
            <a:fld id="{A49DFD55-3C28-40EF-9E31-A92D2E4017FF}" type="slidenum">
              <a:rPr lang="en-US" smtClean="0"/>
              <a:pPr/>
              <a:t>5</a:t>
            </a:fld>
            <a:endParaRPr lang="en-US" dirty="0"/>
          </a:p>
        </p:txBody>
      </p:sp>
    </p:spTree>
    <p:extLst>
      <p:ext uri="{BB962C8B-B14F-4D97-AF65-F5344CB8AC3E}">
        <p14:creationId xmlns:p14="http://schemas.microsoft.com/office/powerpoint/2010/main" val="332104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40014-73D5-419B-8867-972BB18D52D4}"/>
              </a:ext>
            </a:extLst>
          </p:cNvPr>
          <p:cNvSpPr>
            <a:spLocks noGrp="1"/>
          </p:cNvSpPr>
          <p:nvPr>
            <p:ph type="title"/>
          </p:nvPr>
        </p:nvSpPr>
        <p:spPr>
          <a:xfrm>
            <a:off x="2933700" y="892177"/>
            <a:ext cx="8421688" cy="1325563"/>
          </a:xfrm>
        </p:spPr>
        <p:txBody>
          <a:bodyPr/>
          <a:lstStyle/>
          <a:p>
            <a:r>
              <a:rPr lang="en-US" dirty="0"/>
              <a:t>OK, I am interested, what now?</a:t>
            </a:r>
          </a:p>
        </p:txBody>
      </p:sp>
      <p:sp>
        <p:nvSpPr>
          <p:cNvPr id="3" name="Text Placeholder 2">
            <a:extLst>
              <a:ext uri="{FF2B5EF4-FFF2-40B4-BE49-F238E27FC236}">
                <a16:creationId xmlns:a16="http://schemas.microsoft.com/office/drawing/2014/main" id="{A45AD8B9-3719-4696-A80F-16A618C5D134}"/>
              </a:ext>
            </a:extLst>
          </p:cNvPr>
          <p:cNvSpPr>
            <a:spLocks noGrp="1"/>
          </p:cNvSpPr>
          <p:nvPr>
            <p:ph type="body" idx="1"/>
          </p:nvPr>
        </p:nvSpPr>
        <p:spPr>
          <a:xfrm>
            <a:off x="2933700" y="2776936"/>
            <a:ext cx="3924300" cy="823912"/>
          </a:xfrm>
        </p:spPr>
        <p:txBody>
          <a:bodyPr/>
          <a:lstStyle/>
          <a:p>
            <a:r>
              <a:rPr lang="en-US" dirty="0"/>
              <a:t>Watch for an email</a:t>
            </a:r>
          </a:p>
        </p:txBody>
      </p:sp>
      <p:sp>
        <p:nvSpPr>
          <p:cNvPr id="4" name="Content Placeholder 3">
            <a:extLst>
              <a:ext uri="{FF2B5EF4-FFF2-40B4-BE49-F238E27FC236}">
                <a16:creationId xmlns:a16="http://schemas.microsoft.com/office/drawing/2014/main" id="{33D8731E-4977-402E-8BFD-895B4D0544CC}"/>
              </a:ext>
            </a:extLst>
          </p:cNvPr>
          <p:cNvSpPr>
            <a:spLocks noGrp="1"/>
          </p:cNvSpPr>
          <p:nvPr>
            <p:ph sz="half" idx="2"/>
          </p:nvPr>
        </p:nvSpPr>
        <p:spPr>
          <a:xfrm>
            <a:off x="2933700" y="3834606"/>
            <a:ext cx="3924300" cy="1997867"/>
          </a:xfrm>
        </p:spPr>
        <p:txBody>
          <a:bodyPr>
            <a:normAutofit/>
          </a:bodyPr>
          <a:lstStyle/>
          <a:p>
            <a:r>
              <a:rPr lang="en-US" dirty="0"/>
              <a:t>I will email you the link to the recording of this presentation.  It is less than an hour long and very interesting.</a:t>
            </a:r>
          </a:p>
          <a:p>
            <a:r>
              <a:rPr lang="en-US" dirty="0"/>
              <a:t>Take this opportunity to understand the cause behind what we are seeing in students following the pandemic.</a:t>
            </a:r>
          </a:p>
        </p:txBody>
      </p:sp>
      <p:sp>
        <p:nvSpPr>
          <p:cNvPr id="7" name="Date Placeholder 6">
            <a:extLst>
              <a:ext uri="{FF2B5EF4-FFF2-40B4-BE49-F238E27FC236}">
                <a16:creationId xmlns:a16="http://schemas.microsoft.com/office/drawing/2014/main" id="{B2A46C4A-D036-4440-BB64-6754F4FF27C1}"/>
              </a:ext>
            </a:extLst>
          </p:cNvPr>
          <p:cNvSpPr>
            <a:spLocks noGrp="1"/>
          </p:cNvSpPr>
          <p:nvPr>
            <p:ph type="dt" sz="half" idx="10"/>
          </p:nvPr>
        </p:nvSpPr>
        <p:spPr>
          <a:xfrm>
            <a:off x="838200" y="6356350"/>
            <a:ext cx="2743200" cy="365125"/>
          </a:xfrm>
        </p:spPr>
        <p:txBody>
          <a:bodyPr/>
          <a:lstStyle/>
          <a:p>
            <a:r>
              <a:rPr lang="en-US" dirty="0"/>
              <a:t>01/30/2023</a:t>
            </a:r>
          </a:p>
        </p:txBody>
      </p:sp>
      <p:sp>
        <p:nvSpPr>
          <p:cNvPr id="8" name="Footer Placeholder 7">
            <a:extLst>
              <a:ext uri="{FF2B5EF4-FFF2-40B4-BE49-F238E27FC236}">
                <a16:creationId xmlns:a16="http://schemas.microsoft.com/office/drawing/2014/main" id="{905F172A-5D5D-43CD-A187-DA0D303F4144}"/>
              </a:ext>
            </a:extLst>
          </p:cNvPr>
          <p:cNvSpPr>
            <a:spLocks noGrp="1"/>
          </p:cNvSpPr>
          <p:nvPr>
            <p:ph type="ftr" sz="quarter" idx="11"/>
          </p:nvPr>
        </p:nvSpPr>
        <p:spPr>
          <a:xfrm>
            <a:off x="4038600" y="6356350"/>
            <a:ext cx="4114800" cy="365125"/>
          </a:xfrm>
        </p:spPr>
        <p:txBody>
          <a:bodyPr/>
          <a:lstStyle/>
          <a:p>
            <a:r>
              <a:rPr lang="en-US" dirty="0"/>
              <a:t>Beyond The Pandemic</a:t>
            </a:r>
          </a:p>
        </p:txBody>
      </p:sp>
      <p:sp>
        <p:nvSpPr>
          <p:cNvPr id="9" name="Slide Number Placeholder 8">
            <a:extLst>
              <a:ext uri="{FF2B5EF4-FFF2-40B4-BE49-F238E27FC236}">
                <a16:creationId xmlns:a16="http://schemas.microsoft.com/office/drawing/2014/main" id="{C396FFDC-ADE8-4009-A466-A81787258E88}"/>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6</a:t>
            </a:fld>
            <a:endParaRPr lang="en-US" dirty="0"/>
          </a:p>
        </p:txBody>
      </p:sp>
    </p:spTree>
    <p:extLst>
      <p:ext uri="{BB962C8B-B14F-4D97-AF65-F5344CB8AC3E}">
        <p14:creationId xmlns:p14="http://schemas.microsoft.com/office/powerpoint/2010/main" val="1663780162"/>
      </p:ext>
    </p:extLst>
  </p:cSld>
  <p:clrMapOvr>
    <a:masterClrMapping/>
  </p:clrMapOvr>
</p:sld>
</file>

<file path=ppt/theme/theme1.xml><?xml version="1.0" encoding="utf-8"?>
<a:theme xmlns:a="http://schemas.openxmlformats.org/drawingml/2006/main" name="Office Theme">
  <a:themeElements>
    <a:clrScheme name="Custom 149">
      <a:dk1>
        <a:sysClr val="windowText" lastClr="000000"/>
      </a:dk1>
      <a:lt1>
        <a:sysClr val="window" lastClr="FFFFFF"/>
      </a:lt1>
      <a:dk2>
        <a:srgbClr val="44546A"/>
      </a:dk2>
      <a:lt2>
        <a:srgbClr val="E7E6E6"/>
      </a:lt2>
      <a:accent1>
        <a:srgbClr val="E9E6D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6">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Presentation_tm67328976_Win32_LW_SL_v3" id="{B5A5B451-F186-4F05-917D-430247B33515}" vid="{C0610F80-F57F-4E6B-A096-3AEBDD5FC5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C43685-694E-4579-B109-3C418D49DA65}">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CC96B61E-1B64-430F-934F-7D1B900280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D6FE22-81A0-4500-AFD0-342D21BB9A2C}">
  <ds:schemaRefs>
    <ds:schemaRef ds:uri="http://schemas.microsoft.com/sharepoint/v3/contenttype/forms"/>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{38E65116-D5C4-484F-BA3C-3AC908B43D28}tf67328976_win32</Template>
  <TotalTime>30</TotalTime>
  <Words>290</Words>
  <Application>Microsoft Office PowerPoint</Application>
  <PresentationFormat>Widescreen</PresentationFormat>
  <Paragraphs>40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Helvetica Neue</vt:lpstr>
      <vt:lpstr>Tenorite</vt:lpstr>
      <vt:lpstr>Office Theme</vt:lpstr>
      <vt:lpstr>Beyond the PAndemic</vt:lpstr>
      <vt:lpstr>AGENDA</vt:lpstr>
      <vt:lpstr>What?</vt:lpstr>
      <vt:lpstr>Who?</vt:lpstr>
      <vt:lpstr>Why?</vt:lpstr>
      <vt:lpstr>OK, I am interested, what now?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Beyond the PAndemic</dc:title>
  <dc:creator>Michelle Rogge</dc:creator>
  <cp:lastModifiedBy>Janice Stewart</cp:lastModifiedBy>
  <cp:revision>1</cp:revision>
  <dcterms:created xsi:type="dcterms:W3CDTF">2023-01-17T20:58:08Z</dcterms:created>
  <dcterms:modified xsi:type="dcterms:W3CDTF">2023-01-20T18:57:00Z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